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9" r:id="rId4"/>
  </p:sldMasterIdLst>
  <p:notesMasterIdLst>
    <p:notesMasterId r:id="rId16"/>
  </p:notesMasterIdLst>
  <p:handoutMasterIdLst>
    <p:handoutMasterId r:id="rId17"/>
  </p:handoutMasterIdLst>
  <p:sldIdLst>
    <p:sldId id="280" r:id="rId5"/>
    <p:sldId id="285" r:id="rId6"/>
    <p:sldId id="290" r:id="rId7"/>
    <p:sldId id="293" r:id="rId8"/>
    <p:sldId id="300" r:id="rId9"/>
    <p:sldId id="296" r:id="rId10"/>
    <p:sldId id="297" r:id="rId11"/>
    <p:sldId id="298" r:id="rId12"/>
    <p:sldId id="299" r:id="rId13"/>
    <p:sldId id="301" r:id="rId14"/>
    <p:sldId id="294" r:id="rId15"/>
  </p:sldIdLst>
  <p:sldSz cx="9144000" cy="6858000" type="screen4x3"/>
  <p:notesSz cx="6400800" cy="86868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C7C7"/>
    <a:srgbClr val="666666"/>
    <a:srgbClr val="C0E8E5"/>
    <a:srgbClr val="33BEAD"/>
    <a:srgbClr val="009592"/>
    <a:srgbClr val="9092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8" autoAdjust="0"/>
    <p:restoredTop sz="94626"/>
  </p:normalViewPr>
  <p:slideViewPr>
    <p:cSldViewPr snapToGrid="0" snapToObjects="1">
      <p:cViewPr varScale="1">
        <p:scale>
          <a:sx n="128" d="100"/>
          <a:sy n="128" d="100"/>
        </p:scale>
        <p:origin x="1720" y="1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5" d="100"/>
          <a:sy n="65" d="100"/>
        </p:scale>
        <p:origin x="2330"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B97513-8CC6-4B8A-B127-788DA3051B41}" type="doc">
      <dgm:prSet loTypeId="urn:microsoft.com/office/officeart/2005/8/layout/cycle3" loCatId="cycle" qsTypeId="urn:microsoft.com/office/officeart/2005/8/quickstyle/3d3" qsCatId="3D" csTypeId="urn:microsoft.com/office/officeart/2005/8/colors/accent1_2" csCatId="accent1" phldr="1"/>
      <dgm:spPr/>
      <dgm:t>
        <a:bodyPr/>
        <a:lstStyle/>
        <a:p>
          <a:endParaRPr lang="en-US"/>
        </a:p>
      </dgm:t>
    </dgm:pt>
    <dgm:pt modelId="{563991AB-D80F-4700-A4DC-E2D62BCAF1D3}">
      <dgm:prSet phldrT="[Text]"/>
      <dgm:spPr>
        <a:solidFill>
          <a:srgbClr val="F4B183"/>
        </a:solidFill>
        <a:ln>
          <a:noFill/>
        </a:ln>
      </dgm:spPr>
      <dgm:t>
        <a:bodyPr/>
        <a:lstStyle/>
        <a:p>
          <a:r>
            <a:rPr lang="en-US" dirty="0"/>
            <a:t>Receive quote from </a:t>
          </a:r>
          <a:r>
            <a:rPr lang="en-US" dirty="0" err="1"/>
            <a:t>RentalMan</a:t>
          </a:r>
          <a:endParaRPr lang="en-US" dirty="0"/>
        </a:p>
      </dgm:t>
    </dgm:pt>
    <dgm:pt modelId="{6A158115-3617-4337-9D0E-5C32F4E64FF9}" type="parTrans" cxnId="{92FB1A7B-51EF-4315-87A1-4593C0F6F52E}">
      <dgm:prSet/>
      <dgm:spPr/>
      <dgm:t>
        <a:bodyPr/>
        <a:lstStyle/>
        <a:p>
          <a:endParaRPr lang="en-US"/>
        </a:p>
      </dgm:t>
    </dgm:pt>
    <dgm:pt modelId="{07A366D6-BBB5-4090-90D9-AB5C9DB6C8AB}" type="sibTrans" cxnId="{92FB1A7B-51EF-4315-87A1-4593C0F6F52E}">
      <dgm:prSet/>
      <dgm:spPr>
        <a:solidFill>
          <a:schemeClr val="bg1">
            <a:lumMod val="75000"/>
          </a:schemeClr>
        </a:solidFill>
        <a:ln w="3175">
          <a:solidFill>
            <a:schemeClr val="tx1"/>
          </a:solidFill>
        </a:ln>
      </dgm:spPr>
      <dgm:t>
        <a:bodyPr/>
        <a:lstStyle/>
        <a:p>
          <a:endParaRPr lang="en-US"/>
        </a:p>
      </dgm:t>
    </dgm:pt>
    <dgm:pt modelId="{834C24F8-9EA9-461F-91F2-C11F24627AC7}">
      <dgm:prSet phldrT="[Text]"/>
      <dgm:spPr>
        <a:solidFill>
          <a:srgbClr val="9785B1"/>
        </a:solidFill>
        <a:ln>
          <a:noFill/>
        </a:ln>
      </dgm:spPr>
      <dgm:t>
        <a:bodyPr/>
        <a:lstStyle/>
        <a:p>
          <a:r>
            <a:rPr lang="en-US" dirty="0"/>
            <a:t>Credit Decision based on Quote </a:t>
          </a:r>
        </a:p>
        <a:p>
          <a:r>
            <a:rPr lang="en-US" dirty="0"/>
            <a:t>2 minutes – 2 hours</a:t>
          </a:r>
        </a:p>
      </dgm:t>
    </dgm:pt>
    <dgm:pt modelId="{0EDC91A8-14F5-48E5-A4B4-31165780CE37}" type="parTrans" cxnId="{E925B9C7-ACDB-4F17-9335-409E5E3247D6}">
      <dgm:prSet/>
      <dgm:spPr/>
      <dgm:t>
        <a:bodyPr/>
        <a:lstStyle/>
        <a:p>
          <a:endParaRPr lang="en-US"/>
        </a:p>
      </dgm:t>
    </dgm:pt>
    <dgm:pt modelId="{890EE55B-194B-4E53-9A59-90A24A5A2E63}" type="sibTrans" cxnId="{E925B9C7-ACDB-4F17-9335-409E5E3247D6}">
      <dgm:prSet/>
      <dgm:spPr/>
      <dgm:t>
        <a:bodyPr/>
        <a:lstStyle/>
        <a:p>
          <a:endParaRPr lang="en-US"/>
        </a:p>
      </dgm:t>
    </dgm:pt>
    <dgm:pt modelId="{616AFB16-A9EE-4F2C-BA25-CF4EBF1DC469}">
      <dgm:prSet phldrT="[Text]"/>
      <dgm:spPr>
        <a:solidFill>
          <a:srgbClr val="73BEBC"/>
        </a:solidFill>
        <a:ln>
          <a:noFill/>
        </a:ln>
      </dgm:spPr>
      <dgm:t>
        <a:bodyPr/>
        <a:lstStyle/>
        <a:p>
          <a:r>
            <a:rPr lang="en-US" dirty="0"/>
            <a:t>Marlin sends documents to customer using DocuSign</a:t>
          </a:r>
        </a:p>
      </dgm:t>
    </dgm:pt>
    <dgm:pt modelId="{0531DCA3-1142-48CE-8BE0-1828A9068A1A}" type="parTrans" cxnId="{E46844CC-DA76-499F-9755-90DF20DF6D6B}">
      <dgm:prSet/>
      <dgm:spPr/>
      <dgm:t>
        <a:bodyPr/>
        <a:lstStyle/>
        <a:p>
          <a:endParaRPr lang="en-US"/>
        </a:p>
      </dgm:t>
    </dgm:pt>
    <dgm:pt modelId="{C901CAB4-2184-4B22-A6BA-BAC3BE0730AA}" type="sibTrans" cxnId="{E46844CC-DA76-499F-9755-90DF20DF6D6B}">
      <dgm:prSet/>
      <dgm:spPr/>
      <dgm:t>
        <a:bodyPr/>
        <a:lstStyle/>
        <a:p>
          <a:endParaRPr lang="en-US"/>
        </a:p>
      </dgm:t>
    </dgm:pt>
    <dgm:pt modelId="{68964BA5-D8B6-4FF5-A535-604314943762}">
      <dgm:prSet phldrT="[Text]"/>
      <dgm:spPr>
        <a:solidFill>
          <a:srgbClr val="E59CE2"/>
        </a:solidFill>
        <a:ln>
          <a:noFill/>
        </a:ln>
      </dgm:spPr>
      <dgm:t>
        <a:bodyPr/>
        <a:lstStyle/>
        <a:p>
          <a:r>
            <a:rPr lang="en-US" dirty="0"/>
            <a:t>Customer completes electronic signature</a:t>
          </a:r>
        </a:p>
      </dgm:t>
    </dgm:pt>
    <dgm:pt modelId="{89E6B8A3-FCCF-44EF-9590-9128C53B063C}" type="parTrans" cxnId="{435B80E0-E75B-40A6-B98D-60DB6FB957DA}">
      <dgm:prSet/>
      <dgm:spPr/>
      <dgm:t>
        <a:bodyPr/>
        <a:lstStyle/>
        <a:p>
          <a:endParaRPr lang="en-US"/>
        </a:p>
      </dgm:t>
    </dgm:pt>
    <dgm:pt modelId="{0EE80736-C395-43C7-84D4-09E8B90CF162}" type="sibTrans" cxnId="{435B80E0-E75B-40A6-B98D-60DB6FB957DA}">
      <dgm:prSet/>
      <dgm:spPr/>
      <dgm:t>
        <a:bodyPr/>
        <a:lstStyle/>
        <a:p>
          <a:endParaRPr lang="en-US"/>
        </a:p>
      </dgm:t>
    </dgm:pt>
    <dgm:pt modelId="{E1DCF717-E053-4EC0-825A-733D85FB1537}">
      <dgm:prSet phldrT="[Text]"/>
      <dgm:spPr>
        <a:solidFill>
          <a:srgbClr val="C0C0C0"/>
        </a:solidFill>
        <a:ln>
          <a:noFill/>
        </a:ln>
      </dgm:spPr>
      <dgm:t>
        <a:bodyPr/>
        <a:lstStyle/>
        <a:p>
          <a:r>
            <a:rPr lang="en-US" dirty="0"/>
            <a:t>Issue PO to United Rentals</a:t>
          </a:r>
        </a:p>
      </dgm:t>
    </dgm:pt>
    <dgm:pt modelId="{53EB612B-01C2-4BAA-A940-657B9F9E7446}" type="parTrans" cxnId="{99194B59-8E83-4979-8509-4BC0C20A1A42}">
      <dgm:prSet/>
      <dgm:spPr/>
      <dgm:t>
        <a:bodyPr/>
        <a:lstStyle/>
        <a:p>
          <a:endParaRPr lang="en-US"/>
        </a:p>
      </dgm:t>
    </dgm:pt>
    <dgm:pt modelId="{94183C09-3AD7-44E5-990C-971DC880D0A3}" type="sibTrans" cxnId="{99194B59-8E83-4979-8509-4BC0C20A1A42}">
      <dgm:prSet/>
      <dgm:spPr/>
      <dgm:t>
        <a:bodyPr/>
        <a:lstStyle/>
        <a:p>
          <a:endParaRPr lang="en-US"/>
        </a:p>
      </dgm:t>
    </dgm:pt>
    <dgm:pt modelId="{85E205DF-98C3-4101-8E4D-90B8F09A8154}">
      <dgm:prSet phldrT="[Text]"/>
      <dgm:spPr>
        <a:solidFill>
          <a:srgbClr val="5B9BD5"/>
        </a:solidFill>
        <a:ln>
          <a:noFill/>
        </a:ln>
      </dgm:spPr>
      <dgm:t>
        <a:bodyPr/>
        <a:lstStyle/>
        <a:p>
          <a:r>
            <a:rPr lang="en-US" dirty="0"/>
            <a:t>Pay 100% of invoice within 24-48hrs</a:t>
          </a:r>
        </a:p>
      </dgm:t>
    </dgm:pt>
    <dgm:pt modelId="{BE5F4B32-EAD3-4C52-A258-ACA391CAEF39}" type="parTrans" cxnId="{E6ABCEBC-4D87-4827-AD53-9F47771F5DBB}">
      <dgm:prSet/>
      <dgm:spPr/>
      <dgm:t>
        <a:bodyPr/>
        <a:lstStyle/>
        <a:p>
          <a:endParaRPr lang="en-US"/>
        </a:p>
      </dgm:t>
    </dgm:pt>
    <dgm:pt modelId="{8880040E-D89F-4561-9459-CA148BA239AA}" type="sibTrans" cxnId="{E6ABCEBC-4D87-4827-AD53-9F47771F5DBB}">
      <dgm:prSet/>
      <dgm:spPr/>
      <dgm:t>
        <a:bodyPr/>
        <a:lstStyle/>
        <a:p>
          <a:endParaRPr lang="en-US"/>
        </a:p>
      </dgm:t>
    </dgm:pt>
    <dgm:pt modelId="{885CA763-5777-428F-9EC8-B9A3E8FF43D7}" type="pres">
      <dgm:prSet presAssocID="{6EB97513-8CC6-4B8A-B127-788DA3051B41}" presName="Name0" presStyleCnt="0">
        <dgm:presLayoutVars>
          <dgm:dir/>
          <dgm:resizeHandles val="exact"/>
        </dgm:presLayoutVars>
      </dgm:prSet>
      <dgm:spPr/>
    </dgm:pt>
    <dgm:pt modelId="{23962F5E-425A-4EC7-A946-CA926C70A6BE}" type="pres">
      <dgm:prSet presAssocID="{6EB97513-8CC6-4B8A-B127-788DA3051B41}" presName="cycle" presStyleCnt="0"/>
      <dgm:spPr/>
    </dgm:pt>
    <dgm:pt modelId="{9231B01E-DF54-4D13-9172-FF00711DD531}" type="pres">
      <dgm:prSet presAssocID="{563991AB-D80F-4700-A4DC-E2D62BCAF1D3}" presName="nodeFirstNode" presStyleLbl="node1" presStyleIdx="0" presStyleCnt="6">
        <dgm:presLayoutVars>
          <dgm:bulletEnabled val="1"/>
        </dgm:presLayoutVars>
      </dgm:prSet>
      <dgm:spPr/>
    </dgm:pt>
    <dgm:pt modelId="{C3D99486-31EE-47FB-8A51-6E81435D8801}" type="pres">
      <dgm:prSet presAssocID="{07A366D6-BBB5-4090-90D9-AB5C9DB6C8AB}" presName="sibTransFirstNode" presStyleLbl="bgShp" presStyleIdx="0" presStyleCnt="1"/>
      <dgm:spPr/>
    </dgm:pt>
    <dgm:pt modelId="{D9EF468F-F55D-4BE7-B03E-489227EBA475}" type="pres">
      <dgm:prSet presAssocID="{834C24F8-9EA9-461F-91F2-C11F24627AC7}" presName="nodeFollowingNodes" presStyleLbl="node1" presStyleIdx="1" presStyleCnt="6" custRadScaleRad="97668" custRadScaleInc="8975">
        <dgm:presLayoutVars>
          <dgm:bulletEnabled val="1"/>
        </dgm:presLayoutVars>
      </dgm:prSet>
      <dgm:spPr/>
    </dgm:pt>
    <dgm:pt modelId="{F666872C-191C-4578-84CC-DD7B972208CC}" type="pres">
      <dgm:prSet presAssocID="{616AFB16-A9EE-4F2C-BA25-CF4EBF1DC469}" presName="nodeFollowingNodes" presStyleLbl="node1" presStyleIdx="2" presStyleCnt="6" custRadScaleRad="98140" custRadScaleInc="-9292">
        <dgm:presLayoutVars>
          <dgm:bulletEnabled val="1"/>
        </dgm:presLayoutVars>
      </dgm:prSet>
      <dgm:spPr/>
    </dgm:pt>
    <dgm:pt modelId="{2E6E9BC2-93E0-43C3-925A-24CB10094E11}" type="pres">
      <dgm:prSet presAssocID="{68964BA5-D8B6-4FF5-A535-604314943762}" presName="nodeFollowingNodes" presStyleLbl="node1" presStyleIdx="3" presStyleCnt="6">
        <dgm:presLayoutVars>
          <dgm:bulletEnabled val="1"/>
        </dgm:presLayoutVars>
      </dgm:prSet>
      <dgm:spPr/>
    </dgm:pt>
    <dgm:pt modelId="{481DE91F-8305-4528-ACE9-3C43C01ACFEE}" type="pres">
      <dgm:prSet presAssocID="{E1DCF717-E053-4EC0-825A-733D85FB1537}" presName="nodeFollowingNodes" presStyleLbl="node1" presStyleIdx="4" presStyleCnt="6" custRadScaleRad="96409" custRadScaleInc="7647">
        <dgm:presLayoutVars>
          <dgm:bulletEnabled val="1"/>
        </dgm:presLayoutVars>
      </dgm:prSet>
      <dgm:spPr/>
    </dgm:pt>
    <dgm:pt modelId="{25929F68-6998-42C4-A990-FAB07DE49BD7}" type="pres">
      <dgm:prSet presAssocID="{85E205DF-98C3-4101-8E4D-90B8F09A8154}" presName="nodeFollowingNodes" presStyleLbl="node1" presStyleIdx="5" presStyleCnt="6" custRadScaleRad="97176" custRadScaleInc="-8707">
        <dgm:presLayoutVars>
          <dgm:bulletEnabled val="1"/>
        </dgm:presLayoutVars>
      </dgm:prSet>
      <dgm:spPr/>
    </dgm:pt>
  </dgm:ptLst>
  <dgm:cxnLst>
    <dgm:cxn modelId="{A34E8317-012A-4385-809C-699AF4E3CBF2}" type="presOf" srcId="{563991AB-D80F-4700-A4DC-E2D62BCAF1D3}" destId="{9231B01E-DF54-4D13-9172-FF00711DD531}" srcOrd="0" destOrd="0" presId="urn:microsoft.com/office/officeart/2005/8/layout/cycle3"/>
    <dgm:cxn modelId="{3A41723E-5913-4455-952D-19B9CD75D0B4}" type="presOf" srcId="{834C24F8-9EA9-461F-91F2-C11F24627AC7}" destId="{D9EF468F-F55D-4BE7-B03E-489227EBA475}" srcOrd="0" destOrd="0" presId="urn:microsoft.com/office/officeart/2005/8/layout/cycle3"/>
    <dgm:cxn modelId="{99194B59-8E83-4979-8509-4BC0C20A1A42}" srcId="{6EB97513-8CC6-4B8A-B127-788DA3051B41}" destId="{E1DCF717-E053-4EC0-825A-733D85FB1537}" srcOrd="4" destOrd="0" parTransId="{53EB612B-01C2-4BAA-A940-657B9F9E7446}" sibTransId="{94183C09-3AD7-44E5-990C-971DC880D0A3}"/>
    <dgm:cxn modelId="{46E4605F-BDF5-4306-AFF6-266509C454E6}" type="presOf" srcId="{6EB97513-8CC6-4B8A-B127-788DA3051B41}" destId="{885CA763-5777-428F-9EC8-B9A3E8FF43D7}" srcOrd="0" destOrd="0" presId="urn:microsoft.com/office/officeart/2005/8/layout/cycle3"/>
    <dgm:cxn modelId="{F795BD65-0A6A-4F4D-B731-302E517BBB2D}" type="presOf" srcId="{E1DCF717-E053-4EC0-825A-733D85FB1537}" destId="{481DE91F-8305-4528-ACE9-3C43C01ACFEE}" srcOrd="0" destOrd="0" presId="urn:microsoft.com/office/officeart/2005/8/layout/cycle3"/>
    <dgm:cxn modelId="{92FB1A7B-51EF-4315-87A1-4593C0F6F52E}" srcId="{6EB97513-8CC6-4B8A-B127-788DA3051B41}" destId="{563991AB-D80F-4700-A4DC-E2D62BCAF1D3}" srcOrd="0" destOrd="0" parTransId="{6A158115-3617-4337-9D0E-5C32F4E64FF9}" sibTransId="{07A366D6-BBB5-4090-90D9-AB5C9DB6C8AB}"/>
    <dgm:cxn modelId="{CC6AE188-11EA-41FC-B456-AACF616C5B89}" type="presOf" srcId="{07A366D6-BBB5-4090-90D9-AB5C9DB6C8AB}" destId="{C3D99486-31EE-47FB-8A51-6E81435D8801}" srcOrd="0" destOrd="0" presId="urn:microsoft.com/office/officeart/2005/8/layout/cycle3"/>
    <dgm:cxn modelId="{7ED3B08C-A525-4276-AABD-B0E9C4D62688}" type="presOf" srcId="{68964BA5-D8B6-4FF5-A535-604314943762}" destId="{2E6E9BC2-93E0-43C3-925A-24CB10094E11}" srcOrd="0" destOrd="0" presId="urn:microsoft.com/office/officeart/2005/8/layout/cycle3"/>
    <dgm:cxn modelId="{28BC51B9-330A-4DB2-9357-0DB44C4CC8A4}" type="presOf" srcId="{85E205DF-98C3-4101-8E4D-90B8F09A8154}" destId="{25929F68-6998-42C4-A990-FAB07DE49BD7}" srcOrd="0" destOrd="0" presId="urn:microsoft.com/office/officeart/2005/8/layout/cycle3"/>
    <dgm:cxn modelId="{E6ABCEBC-4D87-4827-AD53-9F47771F5DBB}" srcId="{6EB97513-8CC6-4B8A-B127-788DA3051B41}" destId="{85E205DF-98C3-4101-8E4D-90B8F09A8154}" srcOrd="5" destOrd="0" parTransId="{BE5F4B32-EAD3-4C52-A258-ACA391CAEF39}" sibTransId="{8880040E-D89F-4561-9459-CA148BA239AA}"/>
    <dgm:cxn modelId="{E925B9C7-ACDB-4F17-9335-409E5E3247D6}" srcId="{6EB97513-8CC6-4B8A-B127-788DA3051B41}" destId="{834C24F8-9EA9-461F-91F2-C11F24627AC7}" srcOrd="1" destOrd="0" parTransId="{0EDC91A8-14F5-48E5-A4B4-31165780CE37}" sibTransId="{890EE55B-194B-4E53-9A59-90A24A5A2E63}"/>
    <dgm:cxn modelId="{E46844CC-DA76-499F-9755-90DF20DF6D6B}" srcId="{6EB97513-8CC6-4B8A-B127-788DA3051B41}" destId="{616AFB16-A9EE-4F2C-BA25-CF4EBF1DC469}" srcOrd="2" destOrd="0" parTransId="{0531DCA3-1142-48CE-8BE0-1828A9068A1A}" sibTransId="{C901CAB4-2184-4B22-A6BA-BAC3BE0730AA}"/>
    <dgm:cxn modelId="{435B80E0-E75B-40A6-B98D-60DB6FB957DA}" srcId="{6EB97513-8CC6-4B8A-B127-788DA3051B41}" destId="{68964BA5-D8B6-4FF5-A535-604314943762}" srcOrd="3" destOrd="0" parTransId="{89E6B8A3-FCCF-44EF-9590-9128C53B063C}" sibTransId="{0EE80736-C395-43C7-84D4-09E8B90CF162}"/>
    <dgm:cxn modelId="{2E2C51F8-D925-4CF0-B1F3-8A357D57A4FB}" type="presOf" srcId="{616AFB16-A9EE-4F2C-BA25-CF4EBF1DC469}" destId="{F666872C-191C-4578-84CC-DD7B972208CC}" srcOrd="0" destOrd="0" presId="urn:microsoft.com/office/officeart/2005/8/layout/cycle3"/>
    <dgm:cxn modelId="{D16FBD49-46EA-4645-B020-A7896B598384}" type="presParOf" srcId="{885CA763-5777-428F-9EC8-B9A3E8FF43D7}" destId="{23962F5E-425A-4EC7-A946-CA926C70A6BE}" srcOrd="0" destOrd="0" presId="urn:microsoft.com/office/officeart/2005/8/layout/cycle3"/>
    <dgm:cxn modelId="{95F93851-C8CE-4074-8B67-3B8460A3D953}" type="presParOf" srcId="{23962F5E-425A-4EC7-A946-CA926C70A6BE}" destId="{9231B01E-DF54-4D13-9172-FF00711DD531}" srcOrd="0" destOrd="0" presId="urn:microsoft.com/office/officeart/2005/8/layout/cycle3"/>
    <dgm:cxn modelId="{16006BC4-D0DF-47AC-B953-7778C6A6A877}" type="presParOf" srcId="{23962F5E-425A-4EC7-A946-CA926C70A6BE}" destId="{C3D99486-31EE-47FB-8A51-6E81435D8801}" srcOrd="1" destOrd="0" presId="urn:microsoft.com/office/officeart/2005/8/layout/cycle3"/>
    <dgm:cxn modelId="{075512DD-2179-4EFB-935B-5778A86D84A6}" type="presParOf" srcId="{23962F5E-425A-4EC7-A946-CA926C70A6BE}" destId="{D9EF468F-F55D-4BE7-B03E-489227EBA475}" srcOrd="2" destOrd="0" presId="urn:microsoft.com/office/officeart/2005/8/layout/cycle3"/>
    <dgm:cxn modelId="{334D65F3-F338-4BEA-B017-C5E7918750F0}" type="presParOf" srcId="{23962F5E-425A-4EC7-A946-CA926C70A6BE}" destId="{F666872C-191C-4578-84CC-DD7B972208CC}" srcOrd="3" destOrd="0" presId="urn:microsoft.com/office/officeart/2005/8/layout/cycle3"/>
    <dgm:cxn modelId="{005C34CE-BD58-4743-8E37-1707149A1846}" type="presParOf" srcId="{23962F5E-425A-4EC7-A946-CA926C70A6BE}" destId="{2E6E9BC2-93E0-43C3-925A-24CB10094E11}" srcOrd="4" destOrd="0" presId="urn:microsoft.com/office/officeart/2005/8/layout/cycle3"/>
    <dgm:cxn modelId="{3CB06470-46F1-416E-94DF-49B05D3FC009}" type="presParOf" srcId="{23962F5E-425A-4EC7-A946-CA926C70A6BE}" destId="{481DE91F-8305-4528-ACE9-3C43C01ACFEE}" srcOrd="5" destOrd="0" presId="urn:microsoft.com/office/officeart/2005/8/layout/cycle3"/>
    <dgm:cxn modelId="{163EA8FE-D57A-45F0-9C61-6986C241A8CA}" type="presParOf" srcId="{23962F5E-425A-4EC7-A946-CA926C70A6BE}" destId="{25929F68-6998-42C4-A990-FAB07DE49BD7}"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99486-31EE-47FB-8A51-6E81435D8801}">
      <dsp:nvSpPr>
        <dsp:cNvPr id="0" name=""/>
        <dsp:cNvSpPr/>
      </dsp:nvSpPr>
      <dsp:spPr>
        <a:xfrm>
          <a:off x="1344464" y="-2647"/>
          <a:ext cx="3791566" cy="3791566"/>
        </a:xfrm>
        <a:prstGeom prst="circularArrow">
          <a:avLst>
            <a:gd name="adj1" fmla="val 5274"/>
            <a:gd name="adj2" fmla="val 312630"/>
            <a:gd name="adj3" fmla="val 14255437"/>
            <a:gd name="adj4" fmla="val 17111058"/>
            <a:gd name="adj5" fmla="val 5477"/>
          </a:avLst>
        </a:prstGeom>
        <a:solidFill>
          <a:schemeClr val="bg1">
            <a:lumMod val="75000"/>
          </a:schemeClr>
        </a:solidFill>
        <a:ln w="3175" cap="flat" cmpd="sng" algn="ctr">
          <a:solidFill>
            <a:schemeClr val="tx1"/>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9231B01E-DF54-4D13-9172-FF00711DD531}">
      <dsp:nvSpPr>
        <dsp:cNvPr id="0" name=""/>
        <dsp:cNvSpPr/>
      </dsp:nvSpPr>
      <dsp:spPr>
        <a:xfrm>
          <a:off x="2530652" y="2349"/>
          <a:ext cx="1419190" cy="709595"/>
        </a:xfrm>
        <a:prstGeom prst="roundRect">
          <a:avLst/>
        </a:prstGeom>
        <a:solidFill>
          <a:srgbClr val="F4B18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Receive quote from </a:t>
          </a:r>
          <a:r>
            <a:rPr lang="en-US" sz="1000" kern="1200" dirty="0" err="1"/>
            <a:t>RentalMan</a:t>
          </a:r>
          <a:endParaRPr lang="en-US" sz="1000" kern="1200" dirty="0"/>
        </a:p>
      </dsp:txBody>
      <dsp:txXfrm>
        <a:off x="2565292" y="36989"/>
        <a:ext cx="1349910" cy="640315"/>
      </dsp:txXfrm>
    </dsp:sp>
    <dsp:sp modelId="{D9EF468F-F55D-4BE7-B03E-489227EBA475}">
      <dsp:nvSpPr>
        <dsp:cNvPr id="0" name=""/>
        <dsp:cNvSpPr/>
      </dsp:nvSpPr>
      <dsp:spPr>
        <a:xfrm>
          <a:off x="3887901" y="896497"/>
          <a:ext cx="1419190" cy="709595"/>
        </a:xfrm>
        <a:prstGeom prst="roundRect">
          <a:avLst/>
        </a:prstGeom>
        <a:solidFill>
          <a:srgbClr val="9785B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Credit Decision based on Quote </a:t>
          </a:r>
        </a:p>
        <a:p>
          <a:pPr marL="0" lvl="0" indent="0" algn="ctr" defTabSz="444500">
            <a:lnSpc>
              <a:spcPct val="90000"/>
            </a:lnSpc>
            <a:spcBef>
              <a:spcPct val="0"/>
            </a:spcBef>
            <a:spcAft>
              <a:spcPct val="35000"/>
            </a:spcAft>
            <a:buNone/>
          </a:pPr>
          <a:r>
            <a:rPr lang="en-US" sz="1000" kern="1200" dirty="0"/>
            <a:t>2 minutes – 2 hours</a:t>
          </a:r>
        </a:p>
      </dsp:txBody>
      <dsp:txXfrm>
        <a:off x="3922541" y="931137"/>
        <a:ext cx="1349910" cy="640315"/>
      </dsp:txXfrm>
    </dsp:sp>
    <dsp:sp modelId="{F666872C-191C-4578-84CC-DD7B972208CC}">
      <dsp:nvSpPr>
        <dsp:cNvPr id="0" name=""/>
        <dsp:cNvSpPr/>
      </dsp:nvSpPr>
      <dsp:spPr>
        <a:xfrm>
          <a:off x="3896296" y="2183752"/>
          <a:ext cx="1419190" cy="709595"/>
        </a:xfrm>
        <a:prstGeom prst="roundRect">
          <a:avLst/>
        </a:prstGeom>
        <a:solidFill>
          <a:srgbClr val="73BEB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Marlin sends documents to customer using DocuSign</a:t>
          </a:r>
        </a:p>
      </dsp:txBody>
      <dsp:txXfrm>
        <a:off x="3930936" y="2218392"/>
        <a:ext cx="1349910" cy="640315"/>
      </dsp:txXfrm>
    </dsp:sp>
    <dsp:sp modelId="{2E6E9BC2-93E0-43C3-925A-24CB10094E11}">
      <dsp:nvSpPr>
        <dsp:cNvPr id="0" name=""/>
        <dsp:cNvSpPr/>
      </dsp:nvSpPr>
      <dsp:spPr>
        <a:xfrm>
          <a:off x="2530652" y="3078671"/>
          <a:ext cx="1419190" cy="709595"/>
        </a:xfrm>
        <a:prstGeom prst="roundRect">
          <a:avLst/>
        </a:prstGeom>
        <a:solidFill>
          <a:srgbClr val="E59CE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Customer completes electronic signature</a:t>
          </a:r>
        </a:p>
      </dsp:txBody>
      <dsp:txXfrm>
        <a:off x="2565292" y="3113311"/>
        <a:ext cx="1349910" cy="640315"/>
      </dsp:txXfrm>
    </dsp:sp>
    <dsp:sp modelId="{481DE91F-8305-4528-ACE9-3C43C01ACFEE}">
      <dsp:nvSpPr>
        <dsp:cNvPr id="0" name=""/>
        <dsp:cNvSpPr/>
      </dsp:nvSpPr>
      <dsp:spPr>
        <a:xfrm>
          <a:off x="1198571" y="2192146"/>
          <a:ext cx="1419190" cy="709595"/>
        </a:xfrm>
        <a:prstGeom prst="roundRect">
          <a:avLst/>
        </a:prstGeom>
        <a:solidFill>
          <a:srgbClr val="C0C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Issue PO to United Rentals</a:t>
          </a:r>
        </a:p>
      </dsp:txBody>
      <dsp:txXfrm>
        <a:off x="1233211" y="2226786"/>
        <a:ext cx="1349910" cy="640315"/>
      </dsp:txXfrm>
    </dsp:sp>
    <dsp:sp modelId="{25929F68-6998-42C4-A990-FAB07DE49BD7}">
      <dsp:nvSpPr>
        <dsp:cNvPr id="0" name=""/>
        <dsp:cNvSpPr/>
      </dsp:nvSpPr>
      <dsp:spPr>
        <a:xfrm>
          <a:off x="1181785" y="896494"/>
          <a:ext cx="1419190" cy="709595"/>
        </a:xfrm>
        <a:prstGeom prst="roundRect">
          <a:avLst/>
        </a:prstGeom>
        <a:solidFill>
          <a:srgbClr val="5B9BD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Pay 100% of invoice within 24-48hrs</a:t>
          </a:r>
        </a:p>
      </dsp:txBody>
      <dsp:txXfrm>
        <a:off x="1216425" y="931134"/>
        <a:ext cx="1349910" cy="64031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9CF5A4-4B2B-4D4B-B289-8A09992DCB45}"/>
              </a:ext>
            </a:extLst>
          </p:cNvPr>
          <p:cNvSpPr>
            <a:spLocks noGrp="1"/>
          </p:cNvSpPr>
          <p:nvPr>
            <p:ph type="hdr" sz="quarter"/>
          </p:nvPr>
        </p:nvSpPr>
        <p:spPr>
          <a:xfrm>
            <a:off x="0" y="1"/>
            <a:ext cx="2773680" cy="435848"/>
          </a:xfrm>
          <a:prstGeom prst="rect">
            <a:avLst/>
          </a:prstGeom>
        </p:spPr>
        <p:txBody>
          <a:bodyPr vert="horz" lIns="86202" tIns="43102" rIns="86202" bIns="43102" rtlCol="0"/>
          <a:lstStyle>
            <a:lvl1pPr algn="l">
              <a:defRPr sz="1200"/>
            </a:lvl1pPr>
          </a:lstStyle>
          <a:p>
            <a:endParaRPr lang="en-US"/>
          </a:p>
        </p:txBody>
      </p:sp>
      <p:sp>
        <p:nvSpPr>
          <p:cNvPr id="3" name="Date Placeholder 2">
            <a:extLst>
              <a:ext uri="{FF2B5EF4-FFF2-40B4-BE49-F238E27FC236}">
                <a16:creationId xmlns:a16="http://schemas.microsoft.com/office/drawing/2014/main" id="{41ACFC06-65BD-C94D-80CB-0C014D84D7CC}"/>
              </a:ext>
            </a:extLst>
          </p:cNvPr>
          <p:cNvSpPr>
            <a:spLocks noGrp="1"/>
          </p:cNvSpPr>
          <p:nvPr>
            <p:ph type="dt" sz="quarter" idx="1"/>
          </p:nvPr>
        </p:nvSpPr>
        <p:spPr>
          <a:xfrm>
            <a:off x="3625639" y="1"/>
            <a:ext cx="2773680" cy="435848"/>
          </a:xfrm>
          <a:prstGeom prst="rect">
            <a:avLst/>
          </a:prstGeom>
        </p:spPr>
        <p:txBody>
          <a:bodyPr vert="horz" lIns="86202" tIns="43102" rIns="86202" bIns="43102" rtlCol="0"/>
          <a:lstStyle>
            <a:lvl1pPr algn="r">
              <a:defRPr sz="1200"/>
            </a:lvl1pPr>
          </a:lstStyle>
          <a:p>
            <a:fld id="{93373BE2-76E8-E44A-9416-CB8FF1A330AB}" type="datetimeFigureOut">
              <a:rPr lang="en-US" smtClean="0"/>
              <a:t>9/30/21</a:t>
            </a:fld>
            <a:endParaRPr lang="en-US"/>
          </a:p>
        </p:txBody>
      </p:sp>
      <p:sp>
        <p:nvSpPr>
          <p:cNvPr id="4" name="Footer Placeholder 3">
            <a:extLst>
              <a:ext uri="{FF2B5EF4-FFF2-40B4-BE49-F238E27FC236}">
                <a16:creationId xmlns:a16="http://schemas.microsoft.com/office/drawing/2014/main" id="{8916B44A-66CA-FC41-906B-2CDB5462A590}"/>
              </a:ext>
            </a:extLst>
          </p:cNvPr>
          <p:cNvSpPr>
            <a:spLocks noGrp="1"/>
          </p:cNvSpPr>
          <p:nvPr>
            <p:ph type="ftr" sz="quarter" idx="2"/>
          </p:nvPr>
        </p:nvSpPr>
        <p:spPr>
          <a:xfrm>
            <a:off x="0" y="8250953"/>
            <a:ext cx="2773680" cy="435847"/>
          </a:xfrm>
          <a:prstGeom prst="rect">
            <a:avLst/>
          </a:prstGeom>
        </p:spPr>
        <p:txBody>
          <a:bodyPr vert="horz" lIns="86202" tIns="43102" rIns="86202" bIns="4310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B2C6F33-9E37-8248-B423-5AA341F062FF}"/>
              </a:ext>
            </a:extLst>
          </p:cNvPr>
          <p:cNvSpPr>
            <a:spLocks noGrp="1"/>
          </p:cNvSpPr>
          <p:nvPr>
            <p:ph type="sldNum" sz="quarter" idx="3"/>
          </p:nvPr>
        </p:nvSpPr>
        <p:spPr>
          <a:xfrm>
            <a:off x="3625639" y="8250953"/>
            <a:ext cx="2773680" cy="435847"/>
          </a:xfrm>
          <a:prstGeom prst="rect">
            <a:avLst/>
          </a:prstGeom>
        </p:spPr>
        <p:txBody>
          <a:bodyPr vert="horz" lIns="86202" tIns="43102" rIns="86202" bIns="43102" rtlCol="0" anchor="b"/>
          <a:lstStyle>
            <a:lvl1pPr algn="r">
              <a:defRPr sz="1200"/>
            </a:lvl1pPr>
          </a:lstStyle>
          <a:p>
            <a:fld id="{B9472736-0080-9441-9830-B2DDF725E2F6}" type="slidenum">
              <a:rPr lang="en-US" smtClean="0"/>
              <a:t>‹#›</a:t>
            </a:fld>
            <a:endParaRPr lang="en-US"/>
          </a:p>
        </p:txBody>
      </p:sp>
    </p:spTree>
    <p:extLst>
      <p:ext uri="{BB962C8B-B14F-4D97-AF65-F5344CB8AC3E}">
        <p14:creationId xmlns:p14="http://schemas.microsoft.com/office/powerpoint/2010/main" val="752300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773680" cy="435848"/>
          </a:xfrm>
          <a:prstGeom prst="rect">
            <a:avLst/>
          </a:prstGeom>
        </p:spPr>
        <p:txBody>
          <a:bodyPr vert="horz" lIns="86202" tIns="43102" rIns="86202" bIns="43102" rtlCol="0"/>
          <a:lstStyle>
            <a:lvl1pPr algn="l">
              <a:defRPr sz="1200"/>
            </a:lvl1pPr>
          </a:lstStyle>
          <a:p>
            <a:endParaRPr lang="en-US"/>
          </a:p>
        </p:txBody>
      </p:sp>
      <p:sp>
        <p:nvSpPr>
          <p:cNvPr id="3" name="Date Placeholder 2"/>
          <p:cNvSpPr>
            <a:spLocks noGrp="1"/>
          </p:cNvSpPr>
          <p:nvPr>
            <p:ph type="dt" idx="1"/>
          </p:nvPr>
        </p:nvSpPr>
        <p:spPr>
          <a:xfrm>
            <a:off x="3625639" y="1"/>
            <a:ext cx="2773680" cy="435848"/>
          </a:xfrm>
          <a:prstGeom prst="rect">
            <a:avLst/>
          </a:prstGeom>
        </p:spPr>
        <p:txBody>
          <a:bodyPr vert="horz" lIns="86202" tIns="43102" rIns="86202" bIns="43102" rtlCol="0"/>
          <a:lstStyle>
            <a:lvl1pPr algn="r">
              <a:defRPr sz="1200"/>
            </a:lvl1pPr>
          </a:lstStyle>
          <a:p>
            <a:fld id="{667210FD-1B44-48AC-9F0D-0320616E13EF}" type="datetimeFigureOut">
              <a:rPr lang="en-US" smtClean="0"/>
              <a:t>9/30/21</a:t>
            </a:fld>
            <a:endParaRPr lang="en-US"/>
          </a:p>
        </p:txBody>
      </p:sp>
      <p:sp>
        <p:nvSpPr>
          <p:cNvPr id="4" name="Slide Image Placeholder 3"/>
          <p:cNvSpPr>
            <a:spLocks noGrp="1" noRot="1" noChangeAspect="1"/>
          </p:cNvSpPr>
          <p:nvPr>
            <p:ph type="sldImg" idx="2"/>
          </p:nvPr>
        </p:nvSpPr>
        <p:spPr>
          <a:xfrm>
            <a:off x="1246188" y="1085850"/>
            <a:ext cx="3908425" cy="2932113"/>
          </a:xfrm>
          <a:prstGeom prst="rect">
            <a:avLst/>
          </a:prstGeom>
          <a:noFill/>
          <a:ln w="12700">
            <a:solidFill>
              <a:prstClr val="black"/>
            </a:solidFill>
          </a:ln>
        </p:spPr>
        <p:txBody>
          <a:bodyPr vert="horz" lIns="86202" tIns="43102" rIns="86202" bIns="43102" rtlCol="0" anchor="ctr"/>
          <a:lstStyle/>
          <a:p>
            <a:endParaRPr lang="en-US"/>
          </a:p>
        </p:txBody>
      </p:sp>
      <p:sp>
        <p:nvSpPr>
          <p:cNvPr id="5" name="Notes Placeholder 4"/>
          <p:cNvSpPr>
            <a:spLocks noGrp="1"/>
          </p:cNvSpPr>
          <p:nvPr>
            <p:ph type="body" sz="quarter" idx="3"/>
          </p:nvPr>
        </p:nvSpPr>
        <p:spPr>
          <a:xfrm>
            <a:off x="640080" y="4180522"/>
            <a:ext cx="5120640" cy="3420428"/>
          </a:xfrm>
          <a:prstGeom prst="rect">
            <a:avLst/>
          </a:prstGeom>
        </p:spPr>
        <p:txBody>
          <a:bodyPr vert="horz" lIns="86202" tIns="43102" rIns="86202" bIns="4310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250953"/>
            <a:ext cx="2773680" cy="435847"/>
          </a:xfrm>
          <a:prstGeom prst="rect">
            <a:avLst/>
          </a:prstGeom>
        </p:spPr>
        <p:txBody>
          <a:bodyPr vert="horz" lIns="86202" tIns="43102" rIns="86202" bIns="43102" rtlCol="0" anchor="b"/>
          <a:lstStyle>
            <a:lvl1pPr algn="l">
              <a:defRPr sz="1200"/>
            </a:lvl1pPr>
          </a:lstStyle>
          <a:p>
            <a:endParaRPr lang="en-US"/>
          </a:p>
        </p:txBody>
      </p:sp>
      <p:sp>
        <p:nvSpPr>
          <p:cNvPr id="7" name="Slide Number Placeholder 6"/>
          <p:cNvSpPr>
            <a:spLocks noGrp="1"/>
          </p:cNvSpPr>
          <p:nvPr>
            <p:ph type="sldNum" sz="quarter" idx="5"/>
          </p:nvPr>
        </p:nvSpPr>
        <p:spPr>
          <a:xfrm>
            <a:off x="3625639" y="8250953"/>
            <a:ext cx="2773680" cy="435847"/>
          </a:xfrm>
          <a:prstGeom prst="rect">
            <a:avLst/>
          </a:prstGeom>
        </p:spPr>
        <p:txBody>
          <a:bodyPr vert="horz" lIns="86202" tIns="43102" rIns="86202" bIns="43102" rtlCol="0" anchor="b"/>
          <a:lstStyle>
            <a:lvl1pPr algn="r">
              <a:defRPr sz="1200"/>
            </a:lvl1pPr>
          </a:lstStyle>
          <a:p>
            <a:fld id="{87E1DEDD-CA58-4B35-B82C-15F8BA83143E}" type="slidenum">
              <a:rPr lang="en-US" smtClean="0"/>
              <a:t>‹#›</a:t>
            </a:fld>
            <a:endParaRPr lang="en-US"/>
          </a:p>
        </p:txBody>
      </p:sp>
    </p:spTree>
    <p:extLst>
      <p:ext uri="{BB962C8B-B14F-4D97-AF65-F5344CB8AC3E}">
        <p14:creationId xmlns:p14="http://schemas.microsoft.com/office/powerpoint/2010/main" val="511403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9518BC7F-4E95-41C5-9830-FC6C5794A762}"/>
              </a:ext>
            </a:extLst>
          </p:cNvPr>
          <p:cNvSpPr>
            <a:spLocks noGrp="1"/>
          </p:cNvSpPr>
          <p:nvPr>
            <p:ph type="subTitle" idx="10" hasCustomPrompt="1"/>
          </p:nvPr>
        </p:nvSpPr>
        <p:spPr>
          <a:xfrm>
            <a:off x="1362205" y="4698064"/>
            <a:ext cx="6858000" cy="788335"/>
          </a:xfrm>
          <a:prstGeom prst="rect">
            <a:avLst/>
          </a:prstGeom>
        </p:spPr>
        <p:txBody>
          <a:bodyPr>
            <a:normAutofit/>
          </a:bodyPr>
          <a:lstStyle>
            <a:lvl1pPr marL="0" indent="0" algn="r">
              <a:buNone/>
              <a:defRPr sz="32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9" name="Picture 8" descr="mrln logo_NEW.png">
            <a:extLst>
              <a:ext uri="{FF2B5EF4-FFF2-40B4-BE49-F238E27FC236}">
                <a16:creationId xmlns:a16="http://schemas.microsoft.com/office/drawing/2014/main" id="{0D86C37D-F494-464C-A3D9-5C4FDA8291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822" y="243758"/>
            <a:ext cx="5882572" cy="3310502"/>
          </a:xfrm>
          <a:prstGeom prst="rect">
            <a:avLst/>
          </a:prstGeom>
        </p:spPr>
      </p:pic>
      <p:sp>
        <p:nvSpPr>
          <p:cNvPr id="24" name="Title 1">
            <a:extLst>
              <a:ext uri="{FF2B5EF4-FFF2-40B4-BE49-F238E27FC236}">
                <a16:creationId xmlns:a16="http://schemas.microsoft.com/office/drawing/2014/main" id="{F2797C1D-55AF-47C5-A8C6-8953253B767F}"/>
              </a:ext>
            </a:extLst>
          </p:cNvPr>
          <p:cNvSpPr>
            <a:spLocks noGrp="1"/>
          </p:cNvSpPr>
          <p:nvPr>
            <p:ph type="ctrTitle" hasCustomPrompt="1"/>
          </p:nvPr>
        </p:nvSpPr>
        <p:spPr>
          <a:xfrm>
            <a:off x="1362205" y="3422892"/>
            <a:ext cx="6858000" cy="1186385"/>
          </a:xfrm>
          <a:prstGeom prst="rect">
            <a:avLst/>
          </a:prstGeom>
        </p:spPr>
        <p:txBody>
          <a:bodyPr anchor="b"/>
          <a:lstStyle>
            <a:lvl1pPr algn="r">
              <a:defRPr sz="4800">
                <a:solidFill>
                  <a:schemeClr val="accent1"/>
                </a:solidFill>
              </a:defRPr>
            </a:lvl1pPr>
          </a:lstStyle>
          <a:p>
            <a:r>
              <a:rPr lang="en-US" dirty="0"/>
              <a:t>Title</a:t>
            </a:r>
          </a:p>
        </p:txBody>
      </p:sp>
      <p:sp>
        <p:nvSpPr>
          <p:cNvPr id="25" name="Text Placeholder 17">
            <a:extLst>
              <a:ext uri="{FF2B5EF4-FFF2-40B4-BE49-F238E27FC236}">
                <a16:creationId xmlns:a16="http://schemas.microsoft.com/office/drawing/2014/main" id="{B6A17779-404F-4073-B734-50C9B93D2F59}"/>
              </a:ext>
            </a:extLst>
          </p:cNvPr>
          <p:cNvSpPr>
            <a:spLocks noGrp="1"/>
          </p:cNvSpPr>
          <p:nvPr>
            <p:ph type="body" sz="quarter" idx="11" hasCustomPrompt="1"/>
          </p:nvPr>
        </p:nvSpPr>
        <p:spPr>
          <a:xfrm>
            <a:off x="1362205" y="5778085"/>
            <a:ext cx="6861175" cy="328613"/>
          </a:xfrm>
          <a:prstGeom prst="rect">
            <a:avLst/>
          </a:prstGeom>
        </p:spPr>
        <p:txBody>
          <a:bodyPr/>
          <a:lstStyle>
            <a:lvl1pPr marL="0" indent="0" algn="r">
              <a:buNone/>
              <a:defRPr sz="2000">
                <a:solidFill>
                  <a:srgbClr val="909295"/>
                </a:solidFill>
              </a:defRPr>
            </a:lvl1pPr>
            <a:lvl2pPr>
              <a:defRPr sz="2000"/>
            </a:lvl2pPr>
            <a:lvl3pPr>
              <a:defRPr sz="2000"/>
            </a:lvl3pPr>
            <a:lvl4pPr>
              <a:defRPr sz="2000"/>
            </a:lvl4pPr>
            <a:lvl5pPr marL="1828800" indent="0">
              <a:buNone/>
              <a:defRPr sz="2000"/>
            </a:lvl5pPr>
          </a:lstStyle>
          <a:p>
            <a:pPr lvl="0"/>
            <a:r>
              <a:rPr lang="en-US" dirty="0"/>
              <a:t>Presenter Name | Date</a:t>
            </a:r>
          </a:p>
        </p:txBody>
      </p:sp>
      <p:pic>
        <p:nvPicPr>
          <p:cNvPr id="7" name="Picture 6">
            <a:extLst>
              <a:ext uri="{FF2B5EF4-FFF2-40B4-BE49-F238E27FC236}">
                <a16:creationId xmlns:a16="http://schemas.microsoft.com/office/drawing/2014/main" id="{06B33097-27E5-4BF1-882D-BA34DBC65272}"/>
              </a:ext>
            </a:extLst>
          </p:cNvPr>
          <p:cNvPicPr>
            <a:picLocks noChangeAspect="1"/>
          </p:cNvPicPr>
          <p:nvPr userDrawn="1"/>
        </p:nvPicPr>
        <p:blipFill>
          <a:blip r:embed="rId3"/>
          <a:stretch>
            <a:fillRect/>
          </a:stretch>
        </p:blipFill>
        <p:spPr>
          <a:xfrm>
            <a:off x="0" y="2772370"/>
            <a:ext cx="2892490" cy="4084736"/>
          </a:xfrm>
          <a:prstGeom prst="rect">
            <a:avLst/>
          </a:prstGeom>
        </p:spPr>
      </p:pic>
    </p:spTree>
    <p:extLst>
      <p:ext uri="{BB962C8B-B14F-4D97-AF65-F5344CB8AC3E}">
        <p14:creationId xmlns:p14="http://schemas.microsoft.com/office/powerpoint/2010/main" val="291376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Charts">
    <p:spTree>
      <p:nvGrpSpPr>
        <p:cNvPr id="1" name=""/>
        <p:cNvGrpSpPr/>
        <p:nvPr/>
      </p:nvGrpSpPr>
      <p:grpSpPr>
        <a:xfrm>
          <a:off x="0" y="0"/>
          <a:ext cx="0" cy="0"/>
          <a:chOff x="0" y="0"/>
          <a:chExt cx="0" cy="0"/>
        </a:xfrm>
      </p:grpSpPr>
      <p:sp>
        <p:nvSpPr>
          <p:cNvPr id="6" name="Chart Placeholder 3"/>
          <p:cNvSpPr>
            <a:spLocks noGrp="1"/>
          </p:cNvSpPr>
          <p:nvPr>
            <p:ph type="chart" sz="quarter" idx="11" hasCustomPrompt="1"/>
          </p:nvPr>
        </p:nvSpPr>
        <p:spPr>
          <a:xfrm>
            <a:off x="4663442" y="1083113"/>
            <a:ext cx="4023360" cy="5029200"/>
          </a:xfrm>
          <a:prstGeom prst="rect">
            <a:avLst/>
          </a:prstGeom>
        </p:spPr>
        <p:txBody>
          <a:bodyPr/>
          <a:lstStyle>
            <a:lvl1pPr marL="0" indent="0">
              <a:buNone/>
              <a:defRPr sz="2400">
                <a:solidFill>
                  <a:schemeClr val="accent1"/>
                </a:solidFill>
              </a:defRPr>
            </a:lvl1pPr>
          </a:lstStyle>
          <a:p>
            <a:r>
              <a:rPr lang="en-US" dirty="0"/>
              <a:t>Chart</a:t>
            </a:r>
          </a:p>
        </p:txBody>
      </p:sp>
      <p:sp>
        <p:nvSpPr>
          <p:cNvPr id="15" name="Chart Placeholder 3"/>
          <p:cNvSpPr>
            <a:spLocks noGrp="1"/>
          </p:cNvSpPr>
          <p:nvPr>
            <p:ph type="chart" sz="quarter" idx="12" hasCustomPrompt="1"/>
          </p:nvPr>
        </p:nvSpPr>
        <p:spPr>
          <a:xfrm>
            <a:off x="457200" y="1083114"/>
            <a:ext cx="4023360" cy="5029200"/>
          </a:xfrm>
          <a:prstGeom prst="rect">
            <a:avLst/>
          </a:prstGeom>
        </p:spPr>
        <p:txBody>
          <a:bodyPr/>
          <a:lstStyle>
            <a:lvl1pPr marL="0" indent="0">
              <a:buNone/>
              <a:defRPr sz="2400">
                <a:solidFill>
                  <a:schemeClr val="accent1"/>
                </a:solidFill>
              </a:defRPr>
            </a:lvl1pPr>
          </a:lstStyle>
          <a:p>
            <a:r>
              <a:rPr lang="en-US" dirty="0"/>
              <a:t>Chart</a:t>
            </a:r>
          </a:p>
        </p:txBody>
      </p:sp>
      <p:sp>
        <p:nvSpPr>
          <p:cNvPr id="5" name="Title 1">
            <a:extLst>
              <a:ext uri="{FF2B5EF4-FFF2-40B4-BE49-F238E27FC236}">
                <a16:creationId xmlns:a16="http://schemas.microsoft.com/office/drawing/2014/main" id="{8DA937C3-3EE9-406A-83EE-A97F41C16542}"/>
              </a:ext>
            </a:extLst>
          </p:cNvPr>
          <p:cNvSpPr>
            <a:spLocks noGrp="1"/>
          </p:cNvSpPr>
          <p:nvPr>
            <p:ph type="title" hasCustomPrompt="1"/>
          </p:nvPr>
        </p:nvSpPr>
        <p:spPr>
          <a:xfrm>
            <a:off x="457200" y="211065"/>
            <a:ext cx="8229600" cy="731520"/>
          </a:xfrm>
          <a:prstGeom prst="rect">
            <a:avLst/>
          </a:prstGeom>
        </p:spPr>
        <p:txBody>
          <a:bodyPr anchor="b" anchorCtr="0">
            <a:normAutofit/>
          </a:bodyPr>
          <a:lstStyle>
            <a:lvl1pPr>
              <a:defRPr sz="2800">
                <a:solidFill>
                  <a:schemeClr val="accent1"/>
                </a:solidFill>
              </a:defRPr>
            </a:lvl1pPr>
          </a:lstStyle>
          <a:p>
            <a:r>
              <a:rPr lang="en-US" dirty="0"/>
              <a:t>Click to Edit Master Title Style</a:t>
            </a:r>
          </a:p>
        </p:txBody>
      </p:sp>
      <p:sp>
        <p:nvSpPr>
          <p:cNvPr id="8" name="TextBox 7">
            <a:extLst>
              <a:ext uri="{FF2B5EF4-FFF2-40B4-BE49-F238E27FC236}">
                <a16:creationId xmlns:a16="http://schemas.microsoft.com/office/drawing/2014/main" id="{E08A72CC-C123-4A4A-860A-016850C91E7A}"/>
              </a:ext>
            </a:extLst>
          </p:cNvPr>
          <p:cNvSpPr txBox="1"/>
          <p:nvPr userDrawn="1"/>
        </p:nvSpPr>
        <p:spPr>
          <a:xfrm>
            <a:off x="8686800" y="6442787"/>
            <a:ext cx="369173" cy="24549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1000" kern="1200" smtClean="0">
                <a:solidFill>
                  <a:schemeClr val="accent1"/>
                </a:solidFill>
                <a:latin typeface="+mn-lt"/>
                <a:ea typeface="+mn-ea"/>
                <a:cs typeface="+mn-cs"/>
              </a:rPr>
              <a:pPr algn="l" rtl="0" fontAlgn="base">
                <a:lnSpc>
                  <a:spcPct val="90000"/>
                </a:lnSpc>
                <a:spcBef>
                  <a:spcPct val="0"/>
                </a:spcBef>
                <a:spcAft>
                  <a:spcPct val="0"/>
                </a:spcAft>
                <a:buClr>
                  <a:schemeClr val="bg1"/>
                </a:buClr>
              </a:pPr>
              <a:t>‹#›</a:t>
            </a:fld>
            <a:endParaRPr lang="en-US" sz="1000" kern="1200" dirty="0" err="1">
              <a:solidFill>
                <a:schemeClr val="accent1"/>
              </a:solidFill>
              <a:latin typeface="+mn-lt"/>
              <a:ea typeface="+mn-ea"/>
              <a:cs typeface="+mn-cs"/>
            </a:endParaRPr>
          </a:p>
        </p:txBody>
      </p:sp>
      <p:pic>
        <p:nvPicPr>
          <p:cNvPr id="7" name="Picture 6">
            <a:extLst>
              <a:ext uri="{FF2B5EF4-FFF2-40B4-BE49-F238E27FC236}">
                <a16:creationId xmlns:a16="http://schemas.microsoft.com/office/drawing/2014/main" id="{15D7D1CE-0378-4FB7-83BB-6972378D7C5B}"/>
              </a:ext>
            </a:extLst>
          </p:cNvPr>
          <p:cNvPicPr>
            <a:picLocks noChangeAspect="1"/>
          </p:cNvPicPr>
          <p:nvPr userDrawn="1"/>
        </p:nvPicPr>
        <p:blipFill>
          <a:blip r:embed="rId2"/>
          <a:stretch>
            <a:fillRect/>
          </a:stretch>
        </p:blipFill>
        <p:spPr>
          <a:xfrm flipH="1">
            <a:off x="7443069" y="4455968"/>
            <a:ext cx="1700931" cy="2402032"/>
          </a:xfrm>
          <a:prstGeom prst="rect">
            <a:avLst/>
          </a:prstGeom>
        </p:spPr>
      </p:pic>
      <p:cxnSp>
        <p:nvCxnSpPr>
          <p:cNvPr id="10" name="Straight Connector 9">
            <a:extLst>
              <a:ext uri="{FF2B5EF4-FFF2-40B4-BE49-F238E27FC236}">
                <a16:creationId xmlns:a16="http://schemas.microsoft.com/office/drawing/2014/main" id="{83CFF7D1-786B-4845-BF26-38385A87944E}"/>
              </a:ext>
            </a:extLst>
          </p:cNvPr>
          <p:cNvCxnSpPr/>
          <p:nvPr userDrawn="1"/>
        </p:nvCxnSpPr>
        <p:spPr>
          <a:xfrm>
            <a:off x="0" y="955287"/>
            <a:ext cx="5486400" cy="0"/>
          </a:xfrm>
          <a:prstGeom prst="line">
            <a:avLst/>
          </a:prstGeom>
          <a:ln w="31750" cap="rnd">
            <a:solidFill>
              <a:srgbClr val="999999"/>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mrln logo_NEW.png">
            <a:extLst>
              <a:ext uri="{FF2B5EF4-FFF2-40B4-BE49-F238E27FC236}">
                <a16:creationId xmlns:a16="http://schemas.microsoft.com/office/drawing/2014/main" id="{5D281498-08A0-416A-AC16-C6A65633A8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610" y="6172200"/>
            <a:ext cx="1218627" cy="685800"/>
          </a:xfrm>
          <a:prstGeom prst="rect">
            <a:avLst/>
          </a:prstGeom>
        </p:spPr>
      </p:pic>
    </p:spTree>
    <p:extLst>
      <p:ext uri="{BB962C8B-B14F-4D97-AF65-F5344CB8AC3E}">
        <p14:creationId xmlns:p14="http://schemas.microsoft.com/office/powerpoint/2010/main" val="2390856409"/>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mp; Chart">
    <p:spTree>
      <p:nvGrpSpPr>
        <p:cNvPr id="1" name=""/>
        <p:cNvGrpSpPr/>
        <p:nvPr/>
      </p:nvGrpSpPr>
      <p:grpSpPr>
        <a:xfrm>
          <a:off x="0" y="0"/>
          <a:ext cx="0" cy="0"/>
          <a:chOff x="0" y="0"/>
          <a:chExt cx="0" cy="0"/>
        </a:xfrm>
      </p:grpSpPr>
      <p:sp>
        <p:nvSpPr>
          <p:cNvPr id="15" name="Chart Placeholder 3"/>
          <p:cNvSpPr>
            <a:spLocks noGrp="1"/>
          </p:cNvSpPr>
          <p:nvPr>
            <p:ph type="chart" sz="quarter" idx="11" hasCustomPrompt="1"/>
          </p:nvPr>
        </p:nvSpPr>
        <p:spPr>
          <a:xfrm>
            <a:off x="4663440" y="1078145"/>
            <a:ext cx="4023360" cy="5029200"/>
          </a:xfrm>
          <a:prstGeom prst="rect">
            <a:avLst/>
          </a:prstGeom>
        </p:spPr>
        <p:txBody>
          <a:bodyPr/>
          <a:lstStyle>
            <a:lvl1pPr marL="0" indent="0">
              <a:buNone/>
              <a:defRPr sz="2400">
                <a:solidFill>
                  <a:schemeClr val="accent1"/>
                </a:solidFill>
              </a:defRPr>
            </a:lvl1pPr>
          </a:lstStyle>
          <a:p>
            <a:r>
              <a:rPr lang="en-US" dirty="0"/>
              <a:t>Chart</a:t>
            </a:r>
          </a:p>
        </p:txBody>
      </p:sp>
      <p:sp>
        <p:nvSpPr>
          <p:cNvPr id="4" name="Text Placeholder 3">
            <a:extLst>
              <a:ext uri="{FF2B5EF4-FFF2-40B4-BE49-F238E27FC236}">
                <a16:creationId xmlns:a16="http://schemas.microsoft.com/office/drawing/2014/main" id="{669AD184-A9F3-4D8A-B408-1F19C2163B37}"/>
              </a:ext>
            </a:extLst>
          </p:cNvPr>
          <p:cNvSpPr>
            <a:spLocks noGrp="1"/>
          </p:cNvSpPr>
          <p:nvPr>
            <p:ph type="body" sz="quarter" idx="12"/>
          </p:nvPr>
        </p:nvSpPr>
        <p:spPr>
          <a:xfrm>
            <a:off x="457199" y="1082469"/>
            <a:ext cx="4023360" cy="5029200"/>
          </a:xfrm>
          <a:prstGeom prst="rect">
            <a:avLst/>
          </a:prstGeom>
        </p:spPr>
        <p:txBody>
          <a:bodyPr>
            <a:normAutofit/>
          </a:bodyPr>
          <a:lstStyle>
            <a:lvl1pPr marL="342900" marR="0" indent="-342900" algn="l" defTabSz="457200" rtl="0" eaLnBrk="1" fontAlgn="auto" latinLnBrk="0" hangingPunct="1">
              <a:lnSpc>
                <a:spcPct val="100000"/>
              </a:lnSpc>
              <a:spcBef>
                <a:spcPts val="400"/>
              </a:spcBef>
              <a:spcAft>
                <a:spcPts val="0"/>
              </a:spcAft>
              <a:buClr>
                <a:srgbClr val="00A68A"/>
              </a:buClr>
              <a:buSzTx/>
              <a:buFont typeface="Arial"/>
              <a:buChar char="•"/>
              <a:tabLst/>
              <a:defRPr sz="1800"/>
            </a:lvl1pPr>
            <a:lvl2pPr marL="742950" marR="0" indent="-285750" algn="l" defTabSz="457200" rtl="0" eaLnBrk="1" fontAlgn="auto" latinLnBrk="0" hangingPunct="1">
              <a:lnSpc>
                <a:spcPct val="100000"/>
              </a:lnSpc>
              <a:spcBef>
                <a:spcPts val="400"/>
              </a:spcBef>
              <a:spcAft>
                <a:spcPts val="0"/>
              </a:spcAft>
              <a:buClr>
                <a:srgbClr val="FFCB2E"/>
              </a:buClr>
              <a:buSzTx/>
              <a:buFont typeface="Arial"/>
              <a:buChar char="–"/>
              <a:tabLst/>
              <a:defRPr sz="1600"/>
            </a:lvl2pPr>
            <a:lvl3pPr marL="1143000" marR="0" indent="-228600" algn="l" defTabSz="457200" rtl="0" eaLnBrk="1" fontAlgn="auto" latinLnBrk="0" hangingPunct="1">
              <a:lnSpc>
                <a:spcPct val="100000"/>
              </a:lnSpc>
              <a:spcBef>
                <a:spcPts val="400"/>
              </a:spcBef>
              <a:spcAft>
                <a:spcPts val="0"/>
              </a:spcAft>
              <a:buClr>
                <a:srgbClr val="E99B2F"/>
              </a:buClr>
              <a:buSzTx/>
              <a:buFont typeface="Arial"/>
              <a:buChar char="•"/>
              <a:tabLst/>
              <a:defRPr sz="1400"/>
            </a:lvl3pPr>
            <a:lvl4pPr marL="1600200" marR="0" indent="-228600" algn="l" defTabSz="457200" rtl="0" eaLnBrk="1" fontAlgn="auto" latinLnBrk="0" hangingPunct="1">
              <a:lnSpc>
                <a:spcPct val="100000"/>
              </a:lnSpc>
              <a:spcBef>
                <a:spcPts val="400"/>
              </a:spcBef>
              <a:spcAft>
                <a:spcPts val="0"/>
              </a:spcAft>
              <a:buClr>
                <a:srgbClr val="C7C8C5"/>
              </a:buClr>
              <a:buSzTx/>
              <a:buFont typeface="Arial"/>
              <a:buChar char="–"/>
              <a:tabLst/>
              <a:defRPr sz="1200"/>
            </a:lvl4pPr>
            <a:lvl5pPr marL="2057400" marR="0" indent="-228600" algn="l" defTabSz="457200" rtl="0" eaLnBrk="1" fontAlgn="auto" latinLnBrk="0" hangingPunct="1">
              <a:lnSpc>
                <a:spcPct val="100000"/>
              </a:lnSpc>
              <a:spcBef>
                <a:spcPts val="400"/>
              </a:spcBef>
              <a:spcAft>
                <a:spcPts val="0"/>
              </a:spcAft>
              <a:buClr>
                <a:srgbClr val="62C6BF"/>
              </a:buClr>
              <a:buSzTx/>
              <a:buFont typeface="Arial"/>
              <a:buChar char="»"/>
              <a:tabLst/>
              <a:defRPr sz="1200"/>
            </a:lvl5pPr>
          </a:lstStyle>
          <a:p>
            <a:pPr marL="342900" marR="0" lvl="0" indent="-342900" algn="l" defTabSz="457200" rtl="0" eaLnBrk="1" fontAlgn="auto" latinLnBrk="0" hangingPunct="1">
              <a:lnSpc>
                <a:spcPct val="100000"/>
              </a:lnSpc>
              <a:spcBef>
                <a:spcPts val="400"/>
              </a:spcBef>
              <a:spcAft>
                <a:spcPts val="0"/>
              </a:spcAft>
              <a:buClr>
                <a:srgbClr val="00A68A"/>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Edit Master text styles</a:t>
            </a:r>
          </a:p>
          <a:p>
            <a:pPr marL="342900" marR="0" lvl="1" indent="-342900" algn="l" defTabSz="457200" rtl="0" eaLnBrk="1" fontAlgn="auto" latinLnBrk="0" hangingPunct="1">
              <a:lnSpc>
                <a:spcPct val="100000"/>
              </a:lnSpc>
              <a:spcBef>
                <a:spcPts val="400"/>
              </a:spcBef>
              <a:spcAft>
                <a:spcPts val="0"/>
              </a:spcAft>
              <a:buClr>
                <a:srgbClr val="00A68A"/>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Second level</a:t>
            </a:r>
          </a:p>
          <a:p>
            <a:pPr marL="342900" marR="0" lvl="2" indent="-342900" algn="l" defTabSz="457200" rtl="0" eaLnBrk="1" fontAlgn="auto" latinLnBrk="0" hangingPunct="1">
              <a:lnSpc>
                <a:spcPct val="100000"/>
              </a:lnSpc>
              <a:spcBef>
                <a:spcPts val="400"/>
              </a:spcBef>
              <a:spcAft>
                <a:spcPts val="0"/>
              </a:spcAft>
              <a:buClr>
                <a:srgbClr val="00A68A"/>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Third level</a:t>
            </a:r>
          </a:p>
          <a:p>
            <a:pPr marL="342900" marR="0" lvl="3" indent="-342900" algn="l" defTabSz="457200" rtl="0" eaLnBrk="1" fontAlgn="auto" latinLnBrk="0" hangingPunct="1">
              <a:lnSpc>
                <a:spcPct val="100000"/>
              </a:lnSpc>
              <a:spcBef>
                <a:spcPts val="400"/>
              </a:spcBef>
              <a:spcAft>
                <a:spcPts val="0"/>
              </a:spcAft>
              <a:buClr>
                <a:srgbClr val="00A68A"/>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Fourth level</a:t>
            </a:r>
          </a:p>
          <a:p>
            <a:pPr marL="342900" marR="0" lvl="4" indent="-342900" algn="l" defTabSz="457200" rtl="0" eaLnBrk="1" fontAlgn="auto" latinLnBrk="0" hangingPunct="1">
              <a:lnSpc>
                <a:spcPct val="100000"/>
              </a:lnSpc>
              <a:spcBef>
                <a:spcPts val="400"/>
              </a:spcBef>
              <a:spcAft>
                <a:spcPts val="0"/>
              </a:spcAft>
              <a:buClr>
                <a:srgbClr val="00A68A"/>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Fifth level</a:t>
            </a:r>
            <a:endParaRPr lang="en-US" dirty="0"/>
          </a:p>
        </p:txBody>
      </p:sp>
      <p:sp>
        <p:nvSpPr>
          <p:cNvPr id="5" name="Title 1">
            <a:extLst>
              <a:ext uri="{FF2B5EF4-FFF2-40B4-BE49-F238E27FC236}">
                <a16:creationId xmlns:a16="http://schemas.microsoft.com/office/drawing/2014/main" id="{4AF533D0-5D2C-4540-8224-431E1F441ECC}"/>
              </a:ext>
            </a:extLst>
          </p:cNvPr>
          <p:cNvSpPr>
            <a:spLocks noGrp="1"/>
          </p:cNvSpPr>
          <p:nvPr>
            <p:ph type="title" hasCustomPrompt="1"/>
          </p:nvPr>
        </p:nvSpPr>
        <p:spPr>
          <a:xfrm>
            <a:off x="457200" y="211065"/>
            <a:ext cx="8229600" cy="731520"/>
          </a:xfrm>
          <a:prstGeom prst="rect">
            <a:avLst/>
          </a:prstGeom>
        </p:spPr>
        <p:txBody>
          <a:bodyPr anchor="b" anchorCtr="0">
            <a:normAutofit/>
          </a:bodyPr>
          <a:lstStyle>
            <a:lvl1pPr>
              <a:defRPr sz="2800">
                <a:solidFill>
                  <a:schemeClr val="accent1"/>
                </a:solidFill>
              </a:defRPr>
            </a:lvl1pPr>
          </a:lstStyle>
          <a:p>
            <a:r>
              <a:rPr lang="en-US" dirty="0"/>
              <a:t>Click to Edit Master Title Style</a:t>
            </a:r>
          </a:p>
        </p:txBody>
      </p:sp>
      <p:sp>
        <p:nvSpPr>
          <p:cNvPr id="7" name="TextBox 6">
            <a:extLst>
              <a:ext uri="{FF2B5EF4-FFF2-40B4-BE49-F238E27FC236}">
                <a16:creationId xmlns:a16="http://schemas.microsoft.com/office/drawing/2014/main" id="{407627FC-4C07-46ED-9692-927BFAA932B1}"/>
              </a:ext>
            </a:extLst>
          </p:cNvPr>
          <p:cNvSpPr txBox="1"/>
          <p:nvPr userDrawn="1"/>
        </p:nvSpPr>
        <p:spPr>
          <a:xfrm>
            <a:off x="8686800" y="6442787"/>
            <a:ext cx="369173" cy="24549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1000" kern="1200" smtClean="0">
                <a:solidFill>
                  <a:schemeClr val="accent1"/>
                </a:solidFill>
                <a:latin typeface="+mn-lt"/>
                <a:ea typeface="+mn-ea"/>
                <a:cs typeface="+mn-cs"/>
              </a:rPr>
              <a:pPr algn="l" rtl="0" fontAlgn="base">
                <a:lnSpc>
                  <a:spcPct val="90000"/>
                </a:lnSpc>
                <a:spcBef>
                  <a:spcPct val="0"/>
                </a:spcBef>
                <a:spcAft>
                  <a:spcPct val="0"/>
                </a:spcAft>
                <a:buClr>
                  <a:schemeClr val="bg1"/>
                </a:buClr>
              </a:pPr>
              <a:t>‹#›</a:t>
            </a:fld>
            <a:endParaRPr lang="en-US" sz="1000" kern="1200" dirty="0" err="1">
              <a:solidFill>
                <a:schemeClr val="accent1"/>
              </a:solidFill>
              <a:latin typeface="+mn-lt"/>
              <a:ea typeface="+mn-ea"/>
              <a:cs typeface="+mn-cs"/>
            </a:endParaRPr>
          </a:p>
        </p:txBody>
      </p:sp>
      <p:pic>
        <p:nvPicPr>
          <p:cNvPr id="6" name="Picture 5">
            <a:extLst>
              <a:ext uri="{FF2B5EF4-FFF2-40B4-BE49-F238E27FC236}">
                <a16:creationId xmlns:a16="http://schemas.microsoft.com/office/drawing/2014/main" id="{C8D276B0-19E9-49FC-8F43-4C4749C3A98D}"/>
              </a:ext>
            </a:extLst>
          </p:cNvPr>
          <p:cNvPicPr>
            <a:picLocks noChangeAspect="1"/>
          </p:cNvPicPr>
          <p:nvPr userDrawn="1"/>
        </p:nvPicPr>
        <p:blipFill>
          <a:blip r:embed="rId2"/>
          <a:stretch>
            <a:fillRect/>
          </a:stretch>
        </p:blipFill>
        <p:spPr>
          <a:xfrm flipH="1">
            <a:off x="7443069" y="4455968"/>
            <a:ext cx="1700931" cy="2402032"/>
          </a:xfrm>
          <a:prstGeom prst="rect">
            <a:avLst/>
          </a:prstGeom>
        </p:spPr>
      </p:pic>
      <p:cxnSp>
        <p:nvCxnSpPr>
          <p:cNvPr id="9" name="Straight Connector 8">
            <a:extLst>
              <a:ext uri="{FF2B5EF4-FFF2-40B4-BE49-F238E27FC236}">
                <a16:creationId xmlns:a16="http://schemas.microsoft.com/office/drawing/2014/main" id="{7E54C90A-8F3B-4508-B850-16C864115704}"/>
              </a:ext>
            </a:extLst>
          </p:cNvPr>
          <p:cNvCxnSpPr/>
          <p:nvPr userDrawn="1"/>
        </p:nvCxnSpPr>
        <p:spPr>
          <a:xfrm>
            <a:off x="0" y="955287"/>
            <a:ext cx="5486400" cy="0"/>
          </a:xfrm>
          <a:prstGeom prst="line">
            <a:avLst/>
          </a:prstGeom>
          <a:ln w="31750" cap="rnd">
            <a:solidFill>
              <a:srgbClr val="999999"/>
            </a:solidFill>
          </a:ln>
          <a:effectLst/>
        </p:spPr>
        <p:style>
          <a:lnRef idx="2">
            <a:schemeClr val="accent1"/>
          </a:lnRef>
          <a:fillRef idx="0">
            <a:schemeClr val="accent1"/>
          </a:fillRef>
          <a:effectRef idx="1">
            <a:schemeClr val="accent1"/>
          </a:effectRef>
          <a:fontRef idx="minor">
            <a:schemeClr val="tx1"/>
          </a:fontRef>
        </p:style>
      </p:cxnSp>
      <p:pic>
        <p:nvPicPr>
          <p:cNvPr id="10" name="Picture 9" descr="mrln logo_NEW.png">
            <a:extLst>
              <a:ext uri="{FF2B5EF4-FFF2-40B4-BE49-F238E27FC236}">
                <a16:creationId xmlns:a16="http://schemas.microsoft.com/office/drawing/2014/main" id="{8B57ADAD-0E24-4967-8863-035F927F91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610" y="6172200"/>
            <a:ext cx="1218627" cy="685800"/>
          </a:xfrm>
          <a:prstGeom prst="rect">
            <a:avLst/>
          </a:prstGeom>
        </p:spPr>
      </p:pic>
    </p:spTree>
    <p:extLst>
      <p:ext uri="{BB962C8B-B14F-4D97-AF65-F5344CB8AC3E}">
        <p14:creationId xmlns:p14="http://schemas.microsoft.com/office/powerpoint/2010/main" val="973356426"/>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64CB5B9-4AAB-466A-834D-5E5294181B16}"/>
              </a:ext>
            </a:extLst>
          </p:cNvPr>
          <p:cNvSpPr>
            <a:spLocks noGrp="1"/>
          </p:cNvSpPr>
          <p:nvPr>
            <p:ph type="pic" idx="1"/>
          </p:nvPr>
        </p:nvSpPr>
        <p:spPr>
          <a:xfrm>
            <a:off x="457200" y="1053139"/>
            <a:ext cx="8229599" cy="5029200"/>
          </a:xfrm>
          <a:prstGeom prst="rect">
            <a:avLst/>
          </a:prstGeom>
        </p:spPr>
        <p:txBody>
          <a:bodyPr/>
          <a:lstStyle>
            <a:lvl1pPr marL="0" indent="0">
              <a:buNone/>
              <a:defRPr sz="24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Title 1">
            <a:extLst>
              <a:ext uri="{FF2B5EF4-FFF2-40B4-BE49-F238E27FC236}">
                <a16:creationId xmlns:a16="http://schemas.microsoft.com/office/drawing/2014/main" id="{95F8BFD5-1DC7-4CFF-AD47-1B7A19151448}"/>
              </a:ext>
            </a:extLst>
          </p:cNvPr>
          <p:cNvSpPr>
            <a:spLocks noGrp="1"/>
          </p:cNvSpPr>
          <p:nvPr>
            <p:ph type="title" hasCustomPrompt="1"/>
          </p:nvPr>
        </p:nvSpPr>
        <p:spPr>
          <a:xfrm>
            <a:off x="457200" y="211065"/>
            <a:ext cx="8229600" cy="731520"/>
          </a:xfrm>
          <a:prstGeom prst="rect">
            <a:avLst/>
          </a:prstGeom>
        </p:spPr>
        <p:txBody>
          <a:bodyPr anchor="b" anchorCtr="0">
            <a:normAutofit/>
          </a:bodyPr>
          <a:lstStyle>
            <a:lvl1pPr>
              <a:defRPr sz="2800">
                <a:solidFill>
                  <a:schemeClr val="accent1"/>
                </a:solidFill>
              </a:defRPr>
            </a:lvl1pPr>
          </a:lstStyle>
          <a:p>
            <a:r>
              <a:rPr lang="en-US" dirty="0"/>
              <a:t>Click to Edit Master Title Style</a:t>
            </a:r>
          </a:p>
        </p:txBody>
      </p:sp>
      <p:sp>
        <p:nvSpPr>
          <p:cNvPr id="7" name="TextBox 6">
            <a:extLst>
              <a:ext uri="{FF2B5EF4-FFF2-40B4-BE49-F238E27FC236}">
                <a16:creationId xmlns:a16="http://schemas.microsoft.com/office/drawing/2014/main" id="{59D91778-5884-4792-8565-0E6BCFE3B926}"/>
              </a:ext>
            </a:extLst>
          </p:cNvPr>
          <p:cNvSpPr txBox="1"/>
          <p:nvPr userDrawn="1"/>
        </p:nvSpPr>
        <p:spPr>
          <a:xfrm>
            <a:off x="8686800" y="6442787"/>
            <a:ext cx="369173" cy="24549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1000" kern="1200" smtClean="0">
                <a:solidFill>
                  <a:schemeClr val="accent1"/>
                </a:solidFill>
                <a:latin typeface="+mn-lt"/>
                <a:ea typeface="+mn-ea"/>
                <a:cs typeface="+mn-cs"/>
              </a:rPr>
              <a:pPr algn="l" rtl="0" fontAlgn="base">
                <a:lnSpc>
                  <a:spcPct val="90000"/>
                </a:lnSpc>
                <a:spcBef>
                  <a:spcPct val="0"/>
                </a:spcBef>
                <a:spcAft>
                  <a:spcPct val="0"/>
                </a:spcAft>
                <a:buClr>
                  <a:schemeClr val="bg1"/>
                </a:buClr>
              </a:pPr>
              <a:t>‹#›</a:t>
            </a:fld>
            <a:endParaRPr lang="en-US" sz="1000" kern="1200" dirty="0" err="1">
              <a:solidFill>
                <a:schemeClr val="accent1"/>
              </a:solidFill>
              <a:latin typeface="+mn-lt"/>
              <a:ea typeface="+mn-ea"/>
              <a:cs typeface="+mn-cs"/>
            </a:endParaRPr>
          </a:p>
        </p:txBody>
      </p:sp>
      <p:pic>
        <p:nvPicPr>
          <p:cNvPr id="6" name="Picture 5">
            <a:extLst>
              <a:ext uri="{FF2B5EF4-FFF2-40B4-BE49-F238E27FC236}">
                <a16:creationId xmlns:a16="http://schemas.microsoft.com/office/drawing/2014/main" id="{7944A238-F4CE-464E-A367-DA5C7FBDDB02}"/>
              </a:ext>
            </a:extLst>
          </p:cNvPr>
          <p:cNvPicPr>
            <a:picLocks noChangeAspect="1"/>
          </p:cNvPicPr>
          <p:nvPr userDrawn="1"/>
        </p:nvPicPr>
        <p:blipFill>
          <a:blip r:embed="rId2"/>
          <a:stretch>
            <a:fillRect/>
          </a:stretch>
        </p:blipFill>
        <p:spPr>
          <a:xfrm flipH="1">
            <a:off x="7443069" y="4455968"/>
            <a:ext cx="1700931" cy="2402032"/>
          </a:xfrm>
          <a:prstGeom prst="rect">
            <a:avLst/>
          </a:prstGeom>
        </p:spPr>
      </p:pic>
      <p:cxnSp>
        <p:nvCxnSpPr>
          <p:cNvPr id="9" name="Straight Connector 8">
            <a:extLst>
              <a:ext uri="{FF2B5EF4-FFF2-40B4-BE49-F238E27FC236}">
                <a16:creationId xmlns:a16="http://schemas.microsoft.com/office/drawing/2014/main" id="{A591D3E9-2AD4-465B-B4AD-D366716B0D68}"/>
              </a:ext>
            </a:extLst>
          </p:cNvPr>
          <p:cNvCxnSpPr/>
          <p:nvPr userDrawn="1"/>
        </p:nvCxnSpPr>
        <p:spPr>
          <a:xfrm>
            <a:off x="0" y="955287"/>
            <a:ext cx="5486400" cy="0"/>
          </a:xfrm>
          <a:prstGeom prst="line">
            <a:avLst/>
          </a:prstGeom>
          <a:ln w="31750" cap="rnd">
            <a:solidFill>
              <a:srgbClr val="999999"/>
            </a:solidFill>
          </a:ln>
          <a:effectLst/>
        </p:spPr>
        <p:style>
          <a:lnRef idx="2">
            <a:schemeClr val="accent1"/>
          </a:lnRef>
          <a:fillRef idx="0">
            <a:schemeClr val="accent1"/>
          </a:fillRef>
          <a:effectRef idx="1">
            <a:schemeClr val="accent1"/>
          </a:effectRef>
          <a:fontRef idx="minor">
            <a:schemeClr val="tx1"/>
          </a:fontRef>
        </p:style>
      </p:cxnSp>
      <p:pic>
        <p:nvPicPr>
          <p:cNvPr id="10" name="Picture 9" descr="mrln logo_NEW.png">
            <a:extLst>
              <a:ext uri="{FF2B5EF4-FFF2-40B4-BE49-F238E27FC236}">
                <a16:creationId xmlns:a16="http://schemas.microsoft.com/office/drawing/2014/main" id="{63E7FF7C-9ED3-4643-BDCE-4EB5EAE7EE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610" y="6172200"/>
            <a:ext cx="1218627" cy="685800"/>
          </a:xfrm>
          <a:prstGeom prst="rect">
            <a:avLst/>
          </a:prstGeom>
        </p:spPr>
      </p:pic>
    </p:spTree>
    <p:extLst>
      <p:ext uri="{BB962C8B-B14F-4D97-AF65-F5344CB8AC3E}">
        <p14:creationId xmlns:p14="http://schemas.microsoft.com/office/powerpoint/2010/main" val="317097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64CB5B9-4AAB-466A-834D-5E5294181B16}"/>
              </a:ext>
            </a:extLst>
          </p:cNvPr>
          <p:cNvSpPr>
            <a:spLocks noGrp="1"/>
          </p:cNvSpPr>
          <p:nvPr>
            <p:ph type="pic" idx="1"/>
          </p:nvPr>
        </p:nvSpPr>
        <p:spPr>
          <a:xfrm>
            <a:off x="3406774" y="1053139"/>
            <a:ext cx="5280025" cy="5029200"/>
          </a:xfrm>
          <a:prstGeom prst="rect">
            <a:avLst/>
          </a:prstGeom>
        </p:spPr>
        <p:txBody>
          <a:bodyPr/>
          <a:lstStyle>
            <a:lvl1pPr marL="0" indent="0">
              <a:buNone/>
              <a:defRPr sz="24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6916249-F1E0-4731-A674-2135BF29B2C7}"/>
              </a:ext>
            </a:extLst>
          </p:cNvPr>
          <p:cNvSpPr>
            <a:spLocks noGrp="1"/>
          </p:cNvSpPr>
          <p:nvPr>
            <p:ph type="body" sz="half" idx="2" hasCustomPrompt="1"/>
          </p:nvPr>
        </p:nvSpPr>
        <p:spPr>
          <a:xfrm>
            <a:off x="457200" y="1053139"/>
            <a:ext cx="2949575" cy="5029200"/>
          </a:xfrm>
          <a:prstGeom prst="rect">
            <a:avLst/>
          </a:prstGeom>
          <a:solidFill>
            <a:schemeClr val="tx2"/>
          </a:solidFill>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Picture Caption</a:t>
            </a:r>
          </a:p>
        </p:txBody>
      </p:sp>
      <p:sp>
        <p:nvSpPr>
          <p:cNvPr id="5" name="Title 1">
            <a:extLst>
              <a:ext uri="{FF2B5EF4-FFF2-40B4-BE49-F238E27FC236}">
                <a16:creationId xmlns:a16="http://schemas.microsoft.com/office/drawing/2014/main" id="{95F8BFD5-1DC7-4CFF-AD47-1B7A19151448}"/>
              </a:ext>
            </a:extLst>
          </p:cNvPr>
          <p:cNvSpPr>
            <a:spLocks noGrp="1"/>
          </p:cNvSpPr>
          <p:nvPr>
            <p:ph type="title" hasCustomPrompt="1"/>
          </p:nvPr>
        </p:nvSpPr>
        <p:spPr>
          <a:xfrm>
            <a:off x="457200" y="211065"/>
            <a:ext cx="8229600" cy="731520"/>
          </a:xfrm>
          <a:prstGeom prst="rect">
            <a:avLst/>
          </a:prstGeom>
        </p:spPr>
        <p:txBody>
          <a:bodyPr anchor="b" anchorCtr="0">
            <a:normAutofit/>
          </a:bodyPr>
          <a:lstStyle>
            <a:lvl1pPr>
              <a:defRPr sz="2800">
                <a:solidFill>
                  <a:schemeClr val="accent1"/>
                </a:solidFill>
              </a:defRPr>
            </a:lvl1pPr>
          </a:lstStyle>
          <a:p>
            <a:r>
              <a:rPr lang="en-US" dirty="0"/>
              <a:t>Click to Edit Master Title Style</a:t>
            </a:r>
          </a:p>
        </p:txBody>
      </p:sp>
      <p:sp>
        <p:nvSpPr>
          <p:cNvPr id="7" name="TextBox 6">
            <a:extLst>
              <a:ext uri="{FF2B5EF4-FFF2-40B4-BE49-F238E27FC236}">
                <a16:creationId xmlns:a16="http://schemas.microsoft.com/office/drawing/2014/main" id="{59D91778-5884-4792-8565-0E6BCFE3B926}"/>
              </a:ext>
            </a:extLst>
          </p:cNvPr>
          <p:cNvSpPr txBox="1"/>
          <p:nvPr userDrawn="1"/>
        </p:nvSpPr>
        <p:spPr>
          <a:xfrm>
            <a:off x="8686800" y="6442787"/>
            <a:ext cx="369173" cy="24549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1000" kern="1200" smtClean="0">
                <a:solidFill>
                  <a:schemeClr val="accent1"/>
                </a:solidFill>
                <a:latin typeface="+mn-lt"/>
                <a:ea typeface="+mn-ea"/>
                <a:cs typeface="+mn-cs"/>
              </a:rPr>
              <a:pPr algn="l" rtl="0" fontAlgn="base">
                <a:lnSpc>
                  <a:spcPct val="90000"/>
                </a:lnSpc>
                <a:spcBef>
                  <a:spcPct val="0"/>
                </a:spcBef>
                <a:spcAft>
                  <a:spcPct val="0"/>
                </a:spcAft>
                <a:buClr>
                  <a:schemeClr val="bg1"/>
                </a:buClr>
              </a:pPr>
              <a:t>‹#›</a:t>
            </a:fld>
            <a:endParaRPr lang="en-US" sz="1000" kern="1200" dirty="0" err="1">
              <a:solidFill>
                <a:schemeClr val="accent1"/>
              </a:solidFill>
              <a:latin typeface="+mn-lt"/>
              <a:ea typeface="+mn-ea"/>
              <a:cs typeface="+mn-cs"/>
            </a:endParaRPr>
          </a:p>
        </p:txBody>
      </p:sp>
      <p:pic>
        <p:nvPicPr>
          <p:cNvPr id="6" name="Picture 5">
            <a:extLst>
              <a:ext uri="{FF2B5EF4-FFF2-40B4-BE49-F238E27FC236}">
                <a16:creationId xmlns:a16="http://schemas.microsoft.com/office/drawing/2014/main" id="{7944A238-F4CE-464E-A367-DA5C7FBDDB02}"/>
              </a:ext>
            </a:extLst>
          </p:cNvPr>
          <p:cNvPicPr>
            <a:picLocks noChangeAspect="1"/>
          </p:cNvPicPr>
          <p:nvPr userDrawn="1"/>
        </p:nvPicPr>
        <p:blipFill>
          <a:blip r:embed="rId2"/>
          <a:stretch>
            <a:fillRect/>
          </a:stretch>
        </p:blipFill>
        <p:spPr>
          <a:xfrm flipH="1">
            <a:off x="7443069" y="4455968"/>
            <a:ext cx="1700931" cy="2402032"/>
          </a:xfrm>
          <a:prstGeom prst="rect">
            <a:avLst/>
          </a:prstGeom>
        </p:spPr>
      </p:pic>
      <p:cxnSp>
        <p:nvCxnSpPr>
          <p:cNvPr id="9" name="Straight Connector 8">
            <a:extLst>
              <a:ext uri="{FF2B5EF4-FFF2-40B4-BE49-F238E27FC236}">
                <a16:creationId xmlns:a16="http://schemas.microsoft.com/office/drawing/2014/main" id="{A591D3E9-2AD4-465B-B4AD-D366716B0D68}"/>
              </a:ext>
            </a:extLst>
          </p:cNvPr>
          <p:cNvCxnSpPr/>
          <p:nvPr userDrawn="1"/>
        </p:nvCxnSpPr>
        <p:spPr>
          <a:xfrm>
            <a:off x="0" y="955287"/>
            <a:ext cx="5486400" cy="0"/>
          </a:xfrm>
          <a:prstGeom prst="line">
            <a:avLst/>
          </a:prstGeom>
          <a:ln w="31750" cap="rnd">
            <a:solidFill>
              <a:srgbClr val="999999"/>
            </a:solidFill>
          </a:ln>
          <a:effectLst/>
        </p:spPr>
        <p:style>
          <a:lnRef idx="2">
            <a:schemeClr val="accent1"/>
          </a:lnRef>
          <a:fillRef idx="0">
            <a:schemeClr val="accent1"/>
          </a:fillRef>
          <a:effectRef idx="1">
            <a:schemeClr val="accent1"/>
          </a:effectRef>
          <a:fontRef idx="minor">
            <a:schemeClr val="tx1"/>
          </a:fontRef>
        </p:style>
      </p:cxnSp>
      <p:pic>
        <p:nvPicPr>
          <p:cNvPr id="10" name="Picture 9" descr="mrln logo_NEW.png">
            <a:extLst>
              <a:ext uri="{FF2B5EF4-FFF2-40B4-BE49-F238E27FC236}">
                <a16:creationId xmlns:a16="http://schemas.microsoft.com/office/drawing/2014/main" id="{63E7FF7C-9ED3-4643-BDCE-4EB5EAE7EE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610" y="6172200"/>
            <a:ext cx="1218627" cy="685800"/>
          </a:xfrm>
          <a:prstGeom prst="rect">
            <a:avLst/>
          </a:prstGeom>
        </p:spPr>
      </p:pic>
    </p:spTree>
    <p:extLst>
      <p:ext uri="{BB962C8B-B14F-4D97-AF65-F5344CB8AC3E}">
        <p14:creationId xmlns:p14="http://schemas.microsoft.com/office/powerpoint/2010/main" val="382539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978BE29-D460-4222-AD8B-18B2C0FCEC91}"/>
              </a:ext>
            </a:extLst>
          </p:cNvPr>
          <p:cNvSpPr>
            <a:spLocks noGrp="1"/>
          </p:cNvSpPr>
          <p:nvPr>
            <p:ph sz="quarter" idx="11"/>
          </p:nvPr>
        </p:nvSpPr>
        <p:spPr>
          <a:xfrm>
            <a:off x="457200" y="1089922"/>
            <a:ext cx="8229600" cy="5029200"/>
          </a:xfrm>
          <a:prstGeom prst="rect">
            <a:avLst/>
          </a:prstGeom>
        </p:spPr>
        <p:txBody>
          <a:bodyPr/>
          <a:lstStyle>
            <a:lvl1pPr marL="0" indent="0">
              <a:buNone/>
              <a:defRPr sz="2400">
                <a:solidFill>
                  <a:schemeClr val="accent1"/>
                </a:solidFill>
              </a:defRPr>
            </a:lvl1pPr>
          </a:lstStyle>
          <a:p>
            <a:pPr lvl="0"/>
            <a:r>
              <a:rPr lang="en-US"/>
              <a:t>Edit Master text styles</a:t>
            </a:r>
          </a:p>
        </p:txBody>
      </p:sp>
      <p:sp>
        <p:nvSpPr>
          <p:cNvPr id="4" name="Title 1">
            <a:extLst>
              <a:ext uri="{FF2B5EF4-FFF2-40B4-BE49-F238E27FC236}">
                <a16:creationId xmlns:a16="http://schemas.microsoft.com/office/drawing/2014/main" id="{CFFA600F-A3A5-4D69-B581-CBB913D691AF}"/>
              </a:ext>
            </a:extLst>
          </p:cNvPr>
          <p:cNvSpPr>
            <a:spLocks noGrp="1"/>
          </p:cNvSpPr>
          <p:nvPr>
            <p:ph type="title" hasCustomPrompt="1"/>
          </p:nvPr>
        </p:nvSpPr>
        <p:spPr>
          <a:xfrm>
            <a:off x="457200" y="211065"/>
            <a:ext cx="8229600" cy="731520"/>
          </a:xfrm>
          <a:prstGeom prst="rect">
            <a:avLst/>
          </a:prstGeom>
        </p:spPr>
        <p:txBody>
          <a:bodyPr anchor="b" anchorCtr="0">
            <a:normAutofit/>
          </a:bodyPr>
          <a:lstStyle>
            <a:lvl1pPr>
              <a:defRPr sz="2800">
                <a:solidFill>
                  <a:schemeClr val="accent1"/>
                </a:solidFill>
              </a:defRPr>
            </a:lvl1pPr>
          </a:lstStyle>
          <a:p>
            <a:r>
              <a:rPr lang="en-US" dirty="0"/>
              <a:t>Click to Edit Master Title Style</a:t>
            </a:r>
          </a:p>
        </p:txBody>
      </p:sp>
      <p:sp>
        <p:nvSpPr>
          <p:cNvPr id="7" name="TextBox 6">
            <a:extLst>
              <a:ext uri="{FF2B5EF4-FFF2-40B4-BE49-F238E27FC236}">
                <a16:creationId xmlns:a16="http://schemas.microsoft.com/office/drawing/2014/main" id="{BADA8188-3156-477A-8CE1-DAE6BF5ABFA9}"/>
              </a:ext>
            </a:extLst>
          </p:cNvPr>
          <p:cNvSpPr txBox="1"/>
          <p:nvPr userDrawn="1"/>
        </p:nvSpPr>
        <p:spPr>
          <a:xfrm>
            <a:off x="8686800" y="6442787"/>
            <a:ext cx="369173" cy="24549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1000" kern="1200" smtClean="0">
                <a:solidFill>
                  <a:schemeClr val="accent1"/>
                </a:solidFill>
                <a:latin typeface="+mn-lt"/>
                <a:ea typeface="+mn-ea"/>
                <a:cs typeface="+mn-cs"/>
              </a:rPr>
              <a:pPr algn="l" rtl="0" fontAlgn="base">
                <a:lnSpc>
                  <a:spcPct val="90000"/>
                </a:lnSpc>
                <a:spcBef>
                  <a:spcPct val="0"/>
                </a:spcBef>
                <a:spcAft>
                  <a:spcPct val="0"/>
                </a:spcAft>
                <a:buClr>
                  <a:schemeClr val="bg1"/>
                </a:buClr>
              </a:pPr>
              <a:t>‹#›</a:t>
            </a:fld>
            <a:endParaRPr lang="en-US" sz="1000" kern="1200" dirty="0" err="1">
              <a:solidFill>
                <a:schemeClr val="accent1"/>
              </a:solidFill>
              <a:latin typeface="+mn-lt"/>
              <a:ea typeface="+mn-ea"/>
              <a:cs typeface="+mn-cs"/>
            </a:endParaRPr>
          </a:p>
        </p:txBody>
      </p:sp>
      <p:pic>
        <p:nvPicPr>
          <p:cNvPr id="5" name="Picture 4">
            <a:extLst>
              <a:ext uri="{FF2B5EF4-FFF2-40B4-BE49-F238E27FC236}">
                <a16:creationId xmlns:a16="http://schemas.microsoft.com/office/drawing/2014/main" id="{52BB7EBD-5BDF-4D4B-8D4F-D59A5D34750C}"/>
              </a:ext>
            </a:extLst>
          </p:cNvPr>
          <p:cNvPicPr>
            <a:picLocks noChangeAspect="1"/>
          </p:cNvPicPr>
          <p:nvPr userDrawn="1"/>
        </p:nvPicPr>
        <p:blipFill>
          <a:blip r:embed="rId2"/>
          <a:stretch>
            <a:fillRect/>
          </a:stretch>
        </p:blipFill>
        <p:spPr>
          <a:xfrm flipH="1">
            <a:off x="7443069" y="4455968"/>
            <a:ext cx="1700931" cy="2402032"/>
          </a:xfrm>
          <a:prstGeom prst="rect">
            <a:avLst/>
          </a:prstGeom>
        </p:spPr>
      </p:pic>
      <p:cxnSp>
        <p:nvCxnSpPr>
          <p:cNvPr id="9" name="Straight Connector 8">
            <a:extLst>
              <a:ext uri="{FF2B5EF4-FFF2-40B4-BE49-F238E27FC236}">
                <a16:creationId xmlns:a16="http://schemas.microsoft.com/office/drawing/2014/main" id="{FB57DF70-7B46-41F7-A6B7-9B99C6B591AF}"/>
              </a:ext>
            </a:extLst>
          </p:cNvPr>
          <p:cNvCxnSpPr/>
          <p:nvPr userDrawn="1"/>
        </p:nvCxnSpPr>
        <p:spPr>
          <a:xfrm>
            <a:off x="0" y="955287"/>
            <a:ext cx="5486400" cy="0"/>
          </a:xfrm>
          <a:prstGeom prst="line">
            <a:avLst/>
          </a:prstGeom>
          <a:ln w="31750" cap="rnd">
            <a:solidFill>
              <a:srgbClr val="999999"/>
            </a:solidFill>
          </a:ln>
          <a:effectLst/>
        </p:spPr>
        <p:style>
          <a:lnRef idx="2">
            <a:schemeClr val="accent1"/>
          </a:lnRef>
          <a:fillRef idx="0">
            <a:schemeClr val="accent1"/>
          </a:fillRef>
          <a:effectRef idx="1">
            <a:schemeClr val="accent1"/>
          </a:effectRef>
          <a:fontRef idx="minor">
            <a:schemeClr val="tx1"/>
          </a:fontRef>
        </p:style>
      </p:cxnSp>
      <p:pic>
        <p:nvPicPr>
          <p:cNvPr id="10" name="Picture 9" descr="mrln logo_NEW.png">
            <a:extLst>
              <a:ext uri="{FF2B5EF4-FFF2-40B4-BE49-F238E27FC236}">
                <a16:creationId xmlns:a16="http://schemas.microsoft.com/office/drawing/2014/main" id="{F935B6AA-448D-4F87-9CC7-34AA1D8CA0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610" y="6172200"/>
            <a:ext cx="1218627" cy="685800"/>
          </a:xfrm>
          <a:prstGeom prst="rect">
            <a:avLst/>
          </a:prstGeom>
        </p:spPr>
      </p:pic>
    </p:spTree>
    <p:extLst>
      <p:ext uri="{BB962C8B-B14F-4D97-AF65-F5344CB8AC3E}">
        <p14:creationId xmlns:p14="http://schemas.microsoft.com/office/powerpoint/2010/main" val="624358319"/>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5" name="SmartArt Placeholder 4">
            <a:extLst>
              <a:ext uri="{FF2B5EF4-FFF2-40B4-BE49-F238E27FC236}">
                <a16:creationId xmlns:a16="http://schemas.microsoft.com/office/drawing/2014/main" id="{B55F28EC-419B-4337-8BE8-53B3B0B51829}"/>
              </a:ext>
            </a:extLst>
          </p:cNvPr>
          <p:cNvSpPr>
            <a:spLocks noGrp="1"/>
          </p:cNvSpPr>
          <p:nvPr>
            <p:ph type="dgm" sz="quarter" idx="11"/>
          </p:nvPr>
        </p:nvSpPr>
        <p:spPr>
          <a:xfrm>
            <a:off x="457200" y="1109524"/>
            <a:ext cx="8229600" cy="5029200"/>
          </a:xfrm>
          <a:prstGeom prst="rect">
            <a:avLst/>
          </a:prstGeom>
        </p:spPr>
        <p:txBody>
          <a:bodyPr/>
          <a:lstStyle>
            <a:lvl1pPr marL="0" indent="0">
              <a:buNone/>
              <a:defRPr sz="2400">
                <a:solidFill>
                  <a:schemeClr val="accent1"/>
                </a:solidFill>
              </a:defRPr>
            </a:lvl1pPr>
          </a:lstStyle>
          <a:p>
            <a:r>
              <a:rPr lang="en-US"/>
              <a:t>Click icon to add SmartArt graphic</a:t>
            </a:r>
            <a:endParaRPr lang="en-US" dirty="0"/>
          </a:p>
        </p:txBody>
      </p:sp>
      <p:sp>
        <p:nvSpPr>
          <p:cNvPr id="4" name="Title 1">
            <a:extLst>
              <a:ext uri="{FF2B5EF4-FFF2-40B4-BE49-F238E27FC236}">
                <a16:creationId xmlns:a16="http://schemas.microsoft.com/office/drawing/2014/main" id="{9669327D-C3FE-40BD-ABF9-76AAF265BB03}"/>
              </a:ext>
            </a:extLst>
          </p:cNvPr>
          <p:cNvSpPr>
            <a:spLocks noGrp="1"/>
          </p:cNvSpPr>
          <p:nvPr>
            <p:ph type="title" hasCustomPrompt="1"/>
          </p:nvPr>
        </p:nvSpPr>
        <p:spPr>
          <a:xfrm>
            <a:off x="457200" y="211065"/>
            <a:ext cx="8229600" cy="731520"/>
          </a:xfrm>
          <a:prstGeom prst="rect">
            <a:avLst/>
          </a:prstGeom>
        </p:spPr>
        <p:txBody>
          <a:bodyPr anchor="b" anchorCtr="0">
            <a:normAutofit/>
          </a:bodyPr>
          <a:lstStyle>
            <a:lvl1pPr>
              <a:defRPr sz="2800">
                <a:solidFill>
                  <a:schemeClr val="accent1"/>
                </a:solidFill>
              </a:defRPr>
            </a:lvl1pPr>
          </a:lstStyle>
          <a:p>
            <a:r>
              <a:rPr lang="en-US" dirty="0"/>
              <a:t>Click to Edit Master Title Style</a:t>
            </a:r>
          </a:p>
        </p:txBody>
      </p:sp>
      <p:sp>
        <p:nvSpPr>
          <p:cNvPr id="7" name="TextBox 6">
            <a:extLst>
              <a:ext uri="{FF2B5EF4-FFF2-40B4-BE49-F238E27FC236}">
                <a16:creationId xmlns:a16="http://schemas.microsoft.com/office/drawing/2014/main" id="{145A029A-8311-45AE-9EB2-1F36B3CE62C5}"/>
              </a:ext>
            </a:extLst>
          </p:cNvPr>
          <p:cNvSpPr txBox="1"/>
          <p:nvPr userDrawn="1"/>
        </p:nvSpPr>
        <p:spPr>
          <a:xfrm>
            <a:off x="8686800" y="6442787"/>
            <a:ext cx="369173" cy="24549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1000" kern="1200" smtClean="0">
                <a:solidFill>
                  <a:schemeClr val="accent1"/>
                </a:solidFill>
                <a:latin typeface="+mn-lt"/>
                <a:ea typeface="+mn-ea"/>
                <a:cs typeface="+mn-cs"/>
              </a:rPr>
              <a:pPr algn="l" rtl="0" fontAlgn="base">
                <a:lnSpc>
                  <a:spcPct val="90000"/>
                </a:lnSpc>
                <a:spcBef>
                  <a:spcPct val="0"/>
                </a:spcBef>
                <a:spcAft>
                  <a:spcPct val="0"/>
                </a:spcAft>
                <a:buClr>
                  <a:schemeClr val="bg1"/>
                </a:buClr>
              </a:pPr>
              <a:t>‹#›</a:t>
            </a:fld>
            <a:endParaRPr lang="en-US" sz="1000" kern="1200" dirty="0" err="1">
              <a:solidFill>
                <a:schemeClr val="accent1"/>
              </a:solidFill>
              <a:latin typeface="+mn-lt"/>
              <a:ea typeface="+mn-ea"/>
              <a:cs typeface="+mn-cs"/>
            </a:endParaRPr>
          </a:p>
        </p:txBody>
      </p:sp>
      <p:pic>
        <p:nvPicPr>
          <p:cNvPr id="6" name="Picture 5">
            <a:extLst>
              <a:ext uri="{FF2B5EF4-FFF2-40B4-BE49-F238E27FC236}">
                <a16:creationId xmlns:a16="http://schemas.microsoft.com/office/drawing/2014/main" id="{E5A0D58F-7BE6-4360-AC1D-6C081E706234}"/>
              </a:ext>
            </a:extLst>
          </p:cNvPr>
          <p:cNvPicPr>
            <a:picLocks noChangeAspect="1"/>
          </p:cNvPicPr>
          <p:nvPr userDrawn="1"/>
        </p:nvPicPr>
        <p:blipFill>
          <a:blip r:embed="rId2"/>
          <a:stretch>
            <a:fillRect/>
          </a:stretch>
        </p:blipFill>
        <p:spPr>
          <a:xfrm flipH="1">
            <a:off x="7443069" y="4455968"/>
            <a:ext cx="1700931" cy="2402032"/>
          </a:xfrm>
          <a:prstGeom prst="rect">
            <a:avLst/>
          </a:prstGeom>
        </p:spPr>
      </p:pic>
      <p:cxnSp>
        <p:nvCxnSpPr>
          <p:cNvPr id="9" name="Straight Connector 8">
            <a:extLst>
              <a:ext uri="{FF2B5EF4-FFF2-40B4-BE49-F238E27FC236}">
                <a16:creationId xmlns:a16="http://schemas.microsoft.com/office/drawing/2014/main" id="{3A15BCE7-CDAB-4535-BD53-15EA4850486F}"/>
              </a:ext>
            </a:extLst>
          </p:cNvPr>
          <p:cNvCxnSpPr/>
          <p:nvPr userDrawn="1"/>
        </p:nvCxnSpPr>
        <p:spPr>
          <a:xfrm>
            <a:off x="0" y="955287"/>
            <a:ext cx="5486400" cy="0"/>
          </a:xfrm>
          <a:prstGeom prst="line">
            <a:avLst/>
          </a:prstGeom>
          <a:ln w="31750" cap="rnd">
            <a:solidFill>
              <a:srgbClr val="999999"/>
            </a:solidFill>
          </a:ln>
          <a:effectLst/>
        </p:spPr>
        <p:style>
          <a:lnRef idx="2">
            <a:schemeClr val="accent1"/>
          </a:lnRef>
          <a:fillRef idx="0">
            <a:schemeClr val="accent1"/>
          </a:fillRef>
          <a:effectRef idx="1">
            <a:schemeClr val="accent1"/>
          </a:effectRef>
          <a:fontRef idx="minor">
            <a:schemeClr val="tx1"/>
          </a:fontRef>
        </p:style>
      </p:cxnSp>
      <p:pic>
        <p:nvPicPr>
          <p:cNvPr id="10" name="Picture 9" descr="mrln logo_NEW.png">
            <a:extLst>
              <a:ext uri="{FF2B5EF4-FFF2-40B4-BE49-F238E27FC236}">
                <a16:creationId xmlns:a16="http://schemas.microsoft.com/office/drawing/2014/main" id="{F2BCF748-4490-403C-BE6B-6B8C697D7A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610" y="6172200"/>
            <a:ext cx="1218627" cy="685800"/>
          </a:xfrm>
          <a:prstGeom prst="rect">
            <a:avLst/>
          </a:prstGeom>
        </p:spPr>
      </p:pic>
    </p:spTree>
    <p:extLst>
      <p:ext uri="{BB962C8B-B14F-4D97-AF65-F5344CB8AC3E}">
        <p14:creationId xmlns:p14="http://schemas.microsoft.com/office/powerpoint/2010/main" val="3019927565"/>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 No Speakers">
    <p:spTree>
      <p:nvGrpSpPr>
        <p:cNvPr id="1" name=""/>
        <p:cNvGrpSpPr/>
        <p:nvPr/>
      </p:nvGrpSpPr>
      <p:grpSpPr>
        <a:xfrm>
          <a:off x="0" y="0"/>
          <a:ext cx="0" cy="0"/>
          <a:chOff x="0" y="0"/>
          <a:chExt cx="0" cy="0"/>
        </a:xfrm>
      </p:grpSpPr>
      <p:sp>
        <p:nvSpPr>
          <p:cNvPr id="10" name="Text Placeholder 10"/>
          <p:cNvSpPr>
            <a:spLocks noGrp="1"/>
          </p:cNvSpPr>
          <p:nvPr>
            <p:ph type="body" sz="quarter" idx="17" hasCustomPrompt="1"/>
          </p:nvPr>
        </p:nvSpPr>
        <p:spPr>
          <a:xfrm>
            <a:off x="457200" y="1516348"/>
            <a:ext cx="8083478" cy="711251"/>
          </a:xfrm>
          <a:prstGeom prst="rect">
            <a:avLst/>
          </a:prstGeom>
        </p:spPr>
        <p:txBody>
          <a:bodyPr>
            <a:noAutofit/>
          </a:bodyPr>
          <a:lstStyle>
            <a:lvl1pPr marL="0" indent="0">
              <a:buNone/>
              <a:defRPr sz="1200" baseline="0">
                <a:solidFill>
                  <a:srgbClr val="666666"/>
                </a:solidFill>
              </a:defRPr>
            </a:lvl1pPr>
          </a:lstStyle>
          <a:p>
            <a:r>
              <a:rPr lang="en-US" dirty="0"/>
              <a:t>Insert sub-text describing headline above.</a:t>
            </a:r>
          </a:p>
        </p:txBody>
      </p:sp>
      <p:sp>
        <p:nvSpPr>
          <p:cNvPr id="11" name="Text Placeholder 3"/>
          <p:cNvSpPr>
            <a:spLocks noGrp="1"/>
          </p:cNvSpPr>
          <p:nvPr>
            <p:ph type="body" sz="quarter" idx="10" hasCustomPrompt="1"/>
          </p:nvPr>
        </p:nvSpPr>
        <p:spPr>
          <a:xfrm>
            <a:off x="457200" y="1106690"/>
            <a:ext cx="3788364" cy="409660"/>
          </a:xfrm>
          <a:prstGeom prst="rect">
            <a:avLst/>
          </a:prstGeom>
        </p:spPr>
        <p:txBody>
          <a:bodyPr>
            <a:noAutofit/>
          </a:bodyPr>
          <a:lstStyle>
            <a:lvl1pPr marL="0" indent="0">
              <a:buNone/>
              <a:defRPr sz="1800" b="0">
                <a:solidFill>
                  <a:srgbClr val="089272"/>
                </a:solidFill>
              </a:defRPr>
            </a:lvl1pPr>
          </a:lstStyle>
          <a:p>
            <a:r>
              <a:rPr lang="en-US" dirty="0"/>
              <a:t>Insert Headline</a:t>
            </a:r>
          </a:p>
          <a:p>
            <a:endParaRPr lang="en-US" dirty="0"/>
          </a:p>
        </p:txBody>
      </p:sp>
      <p:sp>
        <p:nvSpPr>
          <p:cNvPr id="12" name="Text Placeholder 10"/>
          <p:cNvSpPr>
            <a:spLocks noGrp="1"/>
          </p:cNvSpPr>
          <p:nvPr>
            <p:ph type="body" sz="quarter" idx="18" hasCustomPrompt="1"/>
          </p:nvPr>
        </p:nvSpPr>
        <p:spPr>
          <a:xfrm>
            <a:off x="457200" y="2637258"/>
            <a:ext cx="8083478" cy="710256"/>
          </a:xfrm>
          <a:prstGeom prst="rect">
            <a:avLst/>
          </a:prstGeom>
        </p:spPr>
        <p:txBody>
          <a:bodyPr>
            <a:noAutofit/>
          </a:bodyPr>
          <a:lstStyle>
            <a:lvl1pPr marL="0" indent="0">
              <a:buNone/>
              <a:defRPr sz="1200" baseline="0">
                <a:solidFill>
                  <a:srgbClr val="666666"/>
                </a:solidFill>
              </a:defRPr>
            </a:lvl1pPr>
          </a:lstStyle>
          <a:p>
            <a:r>
              <a:rPr lang="en-US" dirty="0"/>
              <a:t>Insert sub-text describing headline above.</a:t>
            </a:r>
          </a:p>
        </p:txBody>
      </p:sp>
      <p:sp>
        <p:nvSpPr>
          <p:cNvPr id="13" name="Text Placeholder 3"/>
          <p:cNvSpPr>
            <a:spLocks noGrp="1"/>
          </p:cNvSpPr>
          <p:nvPr>
            <p:ph type="body" sz="quarter" idx="19" hasCustomPrompt="1"/>
          </p:nvPr>
        </p:nvSpPr>
        <p:spPr>
          <a:xfrm>
            <a:off x="457200" y="2227600"/>
            <a:ext cx="3788364" cy="409660"/>
          </a:xfrm>
          <a:prstGeom prst="rect">
            <a:avLst/>
          </a:prstGeom>
        </p:spPr>
        <p:txBody>
          <a:bodyPr>
            <a:noAutofit/>
          </a:bodyPr>
          <a:lstStyle>
            <a:lvl1pPr marL="0" indent="0">
              <a:buNone/>
              <a:defRPr sz="1800" b="0">
                <a:solidFill>
                  <a:srgbClr val="089272"/>
                </a:solidFill>
              </a:defRPr>
            </a:lvl1pPr>
          </a:lstStyle>
          <a:p>
            <a:r>
              <a:rPr lang="en-US" dirty="0"/>
              <a:t>Insert Headline</a:t>
            </a:r>
          </a:p>
          <a:p>
            <a:endParaRPr lang="en-US" dirty="0"/>
          </a:p>
        </p:txBody>
      </p:sp>
      <p:sp>
        <p:nvSpPr>
          <p:cNvPr id="14" name="Text Placeholder 10"/>
          <p:cNvSpPr>
            <a:spLocks noGrp="1"/>
          </p:cNvSpPr>
          <p:nvPr>
            <p:ph type="body" sz="quarter" idx="20" hasCustomPrompt="1"/>
          </p:nvPr>
        </p:nvSpPr>
        <p:spPr>
          <a:xfrm>
            <a:off x="457200" y="3757173"/>
            <a:ext cx="8083478" cy="710255"/>
          </a:xfrm>
          <a:prstGeom prst="rect">
            <a:avLst/>
          </a:prstGeom>
        </p:spPr>
        <p:txBody>
          <a:bodyPr>
            <a:noAutofit/>
          </a:bodyPr>
          <a:lstStyle>
            <a:lvl1pPr marL="0" indent="0">
              <a:buNone/>
              <a:defRPr sz="1200" baseline="0">
                <a:solidFill>
                  <a:srgbClr val="666666"/>
                </a:solidFill>
              </a:defRPr>
            </a:lvl1pPr>
          </a:lstStyle>
          <a:p>
            <a:r>
              <a:rPr lang="en-US" dirty="0"/>
              <a:t>Insert sub-text describing headline above.</a:t>
            </a:r>
          </a:p>
        </p:txBody>
      </p:sp>
      <p:sp>
        <p:nvSpPr>
          <p:cNvPr id="15" name="Text Placeholder 3"/>
          <p:cNvSpPr>
            <a:spLocks noGrp="1"/>
          </p:cNvSpPr>
          <p:nvPr>
            <p:ph type="body" sz="quarter" idx="21" hasCustomPrompt="1"/>
          </p:nvPr>
        </p:nvSpPr>
        <p:spPr>
          <a:xfrm>
            <a:off x="457200" y="3347514"/>
            <a:ext cx="3788364" cy="409660"/>
          </a:xfrm>
          <a:prstGeom prst="rect">
            <a:avLst/>
          </a:prstGeom>
        </p:spPr>
        <p:txBody>
          <a:bodyPr>
            <a:noAutofit/>
          </a:bodyPr>
          <a:lstStyle>
            <a:lvl1pPr marL="0" indent="0">
              <a:buNone/>
              <a:defRPr sz="1800" b="0">
                <a:solidFill>
                  <a:srgbClr val="089272"/>
                </a:solidFill>
              </a:defRPr>
            </a:lvl1pPr>
          </a:lstStyle>
          <a:p>
            <a:r>
              <a:rPr lang="en-US" dirty="0"/>
              <a:t>Insert Headline</a:t>
            </a:r>
          </a:p>
          <a:p>
            <a:endParaRPr lang="en-US" dirty="0"/>
          </a:p>
        </p:txBody>
      </p:sp>
      <p:sp>
        <p:nvSpPr>
          <p:cNvPr id="16" name="Text Placeholder 10"/>
          <p:cNvSpPr>
            <a:spLocks noGrp="1"/>
          </p:cNvSpPr>
          <p:nvPr>
            <p:ph type="body" sz="quarter" idx="22" hasCustomPrompt="1"/>
          </p:nvPr>
        </p:nvSpPr>
        <p:spPr>
          <a:xfrm>
            <a:off x="457200" y="4877086"/>
            <a:ext cx="8083478" cy="705936"/>
          </a:xfrm>
          <a:prstGeom prst="rect">
            <a:avLst/>
          </a:prstGeom>
        </p:spPr>
        <p:txBody>
          <a:bodyPr>
            <a:noAutofit/>
          </a:bodyPr>
          <a:lstStyle>
            <a:lvl1pPr marL="0" indent="0">
              <a:buNone/>
              <a:defRPr sz="1200" baseline="0">
                <a:solidFill>
                  <a:srgbClr val="666666"/>
                </a:solidFill>
              </a:defRPr>
            </a:lvl1pPr>
          </a:lstStyle>
          <a:p>
            <a:r>
              <a:rPr lang="en-US" dirty="0"/>
              <a:t>Insert sub-text describing headline above.</a:t>
            </a:r>
          </a:p>
        </p:txBody>
      </p:sp>
      <p:sp>
        <p:nvSpPr>
          <p:cNvPr id="17" name="Text Placeholder 3"/>
          <p:cNvSpPr>
            <a:spLocks noGrp="1"/>
          </p:cNvSpPr>
          <p:nvPr>
            <p:ph type="body" sz="quarter" idx="23" hasCustomPrompt="1"/>
          </p:nvPr>
        </p:nvSpPr>
        <p:spPr>
          <a:xfrm>
            <a:off x="457200" y="4467428"/>
            <a:ext cx="3788364" cy="409660"/>
          </a:xfrm>
          <a:prstGeom prst="rect">
            <a:avLst/>
          </a:prstGeom>
        </p:spPr>
        <p:txBody>
          <a:bodyPr>
            <a:noAutofit/>
          </a:bodyPr>
          <a:lstStyle>
            <a:lvl1pPr marL="0" indent="0">
              <a:buNone/>
              <a:defRPr sz="1600" b="0">
                <a:solidFill>
                  <a:srgbClr val="089272"/>
                </a:solidFill>
              </a:defRPr>
            </a:lvl1pPr>
          </a:lstStyle>
          <a:p>
            <a:r>
              <a:rPr lang="en-US" dirty="0"/>
              <a:t>Insert Headline</a:t>
            </a:r>
          </a:p>
          <a:p>
            <a:endParaRPr lang="en-US" dirty="0"/>
          </a:p>
        </p:txBody>
      </p:sp>
      <p:sp>
        <p:nvSpPr>
          <p:cNvPr id="18" name="Title 1">
            <a:extLst>
              <a:ext uri="{FF2B5EF4-FFF2-40B4-BE49-F238E27FC236}">
                <a16:creationId xmlns:a16="http://schemas.microsoft.com/office/drawing/2014/main" id="{77AF6B29-EE4F-404B-84C5-F5F2BD22C51B}"/>
              </a:ext>
            </a:extLst>
          </p:cNvPr>
          <p:cNvSpPr>
            <a:spLocks noGrp="1"/>
          </p:cNvSpPr>
          <p:nvPr>
            <p:ph type="title" hasCustomPrompt="1"/>
          </p:nvPr>
        </p:nvSpPr>
        <p:spPr>
          <a:xfrm>
            <a:off x="457200" y="211065"/>
            <a:ext cx="8229600" cy="731520"/>
          </a:xfrm>
          <a:prstGeom prst="rect">
            <a:avLst/>
          </a:prstGeom>
        </p:spPr>
        <p:txBody>
          <a:bodyPr anchor="b" anchorCtr="0">
            <a:normAutofit/>
          </a:bodyPr>
          <a:lstStyle>
            <a:lvl1pPr>
              <a:defRPr sz="2800">
                <a:solidFill>
                  <a:schemeClr val="accent1"/>
                </a:solidFill>
              </a:defRPr>
            </a:lvl1pPr>
          </a:lstStyle>
          <a:p>
            <a:r>
              <a:rPr lang="en-US" dirty="0"/>
              <a:t>Click to Edit Master Title Style</a:t>
            </a:r>
          </a:p>
        </p:txBody>
      </p:sp>
      <p:sp>
        <p:nvSpPr>
          <p:cNvPr id="20" name="TextBox 19">
            <a:extLst>
              <a:ext uri="{FF2B5EF4-FFF2-40B4-BE49-F238E27FC236}">
                <a16:creationId xmlns:a16="http://schemas.microsoft.com/office/drawing/2014/main" id="{6BAA1B34-9C69-4996-8060-718273EBE0C9}"/>
              </a:ext>
            </a:extLst>
          </p:cNvPr>
          <p:cNvSpPr txBox="1"/>
          <p:nvPr userDrawn="1"/>
        </p:nvSpPr>
        <p:spPr>
          <a:xfrm>
            <a:off x="8686800" y="6442787"/>
            <a:ext cx="369173" cy="24549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1000" kern="1200" smtClean="0">
                <a:solidFill>
                  <a:schemeClr val="accent1"/>
                </a:solidFill>
                <a:latin typeface="+mn-lt"/>
                <a:ea typeface="+mn-ea"/>
                <a:cs typeface="+mn-cs"/>
              </a:rPr>
              <a:pPr algn="l" rtl="0" fontAlgn="base">
                <a:lnSpc>
                  <a:spcPct val="90000"/>
                </a:lnSpc>
                <a:spcBef>
                  <a:spcPct val="0"/>
                </a:spcBef>
                <a:spcAft>
                  <a:spcPct val="0"/>
                </a:spcAft>
                <a:buClr>
                  <a:schemeClr val="bg1"/>
                </a:buClr>
              </a:pPr>
              <a:t>‹#›</a:t>
            </a:fld>
            <a:endParaRPr lang="en-US" sz="1000" kern="1200" dirty="0" err="1">
              <a:solidFill>
                <a:schemeClr val="accent1"/>
              </a:solidFill>
              <a:latin typeface="+mn-lt"/>
              <a:ea typeface="+mn-ea"/>
              <a:cs typeface="+mn-cs"/>
            </a:endParaRPr>
          </a:p>
        </p:txBody>
      </p:sp>
      <p:pic>
        <p:nvPicPr>
          <p:cNvPr id="19" name="Picture 18">
            <a:extLst>
              <a:ext uri="{FF2B5EF4-FFF2-40B4-BE49-F238E27FC236}">
                <a16:creationId xmlns:a16="http://schemas.microsoft.com/office/drawing/2014/main" id="{5FB621CA-04A4-4E37-BB1C-5BB2A427F1C3}"/>
              </a:ext>
            </a:extLst>
          </p:cNvPr>
          <p:cNvPicPr>
            <a:picLocks noChangeAspect="1"/>
          </p:cNvPicPr>
          <p:nvPr userDrawn="1"/>
        </p:nvPicPr>
        <p:blipFill>
          <a:blip r:embed="rId2"/>
          <a:stretch>
            <a:fillRect/>
          </a:stretch>
        </p:blipFill>
        <p:spPr>
          <a:xfrm flipH="1">
            <a:off x="7443069" y="4455968"/>
            <a:ext cx="1700931" cy="2402032"/>
          </a:xfrm>
          <a:prstGeom prst="rect">
            <a:avLst/>
          </a:prstGeom>
        </p:spPr>
      </p:pic>
      <p:cxnSp>
        <p:nvCxnSpPr>
          <p:cNvPr id="22" name="Straight Connector 21">
            <a:extLst>
              <a:ext uri="{FF2B5EF4-FFF2-40B4-BE49-F238E27FC236}">
                <a16:creationId xmlns:a16="http://schemas.microsoft.com/office/drawing/2014/main" id="{EE41674C-D8B9-40C4-9469-B5FB6C117DA8}"/>
              </a:ext>
            </a:extLst>
          </p:cNvPr>
          <p:cNvCxnSpPr/>
          <p:nvPr userDrawn="1"/>
        </p:nvCxnSpPr>
        <p:spPr>
          <a:xfrm>
            <a:off x="0" y="955287"/>
            <a:ext cx="5486400" cy="0"/>
          </a:xfrm>
          <a:prstGeom prst="line">
            <a:avLst/>
          </a:prstGeom>
          <a:ln w="31750" cap="rnd">
            <a:solidFill>
              <a:srgbClr val="999999"/>
            </a:solidFill>
          </a:ln>
          <a:effectLst/>
        </p:spPr>
        <p:style>
          <a:lnRef idx="2">
            <a:schemeClr val="accent1"/>
          </a:lnRef>
          <a:fillRef idx="0">
            <a:schemeClr val="accent1"/>
          </a:fillRef>
          <a:effectRef idx="1">
            <a:schemeClr val="accent1"/>
          </a:effectRef>
          <a:fontRef idx="minor">
            <a:schemeClr val="tx1"/>
          </a:fontRef>
        </p:style>
      </p:cxnSp>
      <p:pic>
        <p:nvPicPr>
          <p:cNvPr id="23" name="Picture 22" descr="mrln logo_NEW.png">
            <a:extLst>
              <a:ext uri="{FF2B5EF4-FFF2-40B4-BE49-F238E27FC236}">
                <a16:creationId xmlns:a16="http://schemas.microsoft.com/office/drawing/2014/main" id="{A87668D7-2BE7-4DF9-89E6-2DCDAD518C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610" y="6172200"/>
            <a:ext cx="1218627" cy="685800"/>
          </a:xfrm>
          <a:prstGeom prst="rect">
            <a:avLst/>
          </a:prstGeom>
        </p:spPr>
      </p:pic>
    </p:spTree>
    <p:extLst>
      <p:ext uri="{BB962C8B-B14F-4D97-AF65-F5344CB8AC3E}">
        <p14:creationId xmlns:p14="http://schemas.microsoft.com/office/powerpoint/2010/main" val="3082444548"/>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 Speakers">
    <p:spTree>
      <p:nvGrpSpPr>
        <p:cNvPr id="1" name=""/>
        <p:cNvGrpSpPr/>
        <p:nvPr/>
      </p:nvGrpSpPr>
      <p:grpSpPr>
        <a:xfrm>
          <a:off x="0" y="0"/>
          <a:ext cx="0" cy="0"/>
          <a:chOff x="0" y="0"/>
          <a:chExt cx="0" cy="0"/>
        </a:xfrm>
      </p:grpSpPr>
      <p:sp>
        <p:nvSpPr>
          <p:cNvPr id="10" name="Text Placeholder 10"/>
          <p:cNvSpPr>
            <a:spLocks noGrp="1"/>
          </p:cNvSpPr>
          <p:nvPr>
            <p:ph type="body" sz="quarter" idx="17" hasCustomPrompt="1"/>
          </p:nvPr>
        </p:nvSpPr>
        <p:spPr>
          <a:xfrm>
            <a:off x="368973" y="4009388"/>
            <a:ext cx="2012898" cy="922231"/>
          </a:xfrm>
          <a:prstGeom prst="rect">
            <a:avLst/>
          </a:prstGeom>
        </p:spPr>
        <p:txBody>
          <a:bodyPr>
            <a:noAutofit/>
          </a:bodyPr>
          <a:lstStyle>
            <a:lvl1pPr marL="0" indent="0" algn="ctr">
              <a:buNone/>
              <a:defRPr sz="1100" baseline="0">
                <a:solidFill>
                  <a:srgbClr val="666666"/>
                </a:solidFill>
              </a:defRPr>
            </a:lvl1pPr>
          </a:lstStyle>
          <a:p>
            <a:r>
              <a:rPr lang="en-US" dirty="0"/>
              <a:t>Insert sub-text describing headline above.</a:t>
            </a:r>
          </a:p>
        </p:txBody>
      </p:sp>
      <p:sp>
        <p:nvSpPr>
          <p:cNvPr id="11" name="Text Placeholder 3"/>
          <p:cNvSpPr>
            <a:spLocks noGrp="1"/>
          </p:cNvSpPr>
          <p:nvPr>
            <p:ph type="body" sz="quarter" idx="10" hasCustomPrompt="1"/>
          </p:nvPr>
        </p:nvSpPr>
        <p:spPr>
          <a:xfrm>
            <a:off x="368973" y="3599730"/>
            <a:ext cx="2012898" cy="409660"/>
          </a:xfrm>
          <a:prstGeom prst="rect">
            <a:avLst/>
          </a:prstGeom>
        </p:spPr>
        <p:txBody>
          <a:bodyPr>
            <a:noAutofit/>
          </a:bodyPr>
          <a:lstStyle>
            <a:lvl1pPr marL="0" indent="0" algn="ctr">
              <a:buNone/>
              <a:defRPr sz="1500" b="0">
                <a:solidFill>
                  <a:srgbClr val="089272"/>
                </a:solidFill>
              </a:defRPr>
            </a:lvl1pPr>
          </a:lstStyle>
          <a:p>
            <a:r>
              <a:rPr lang="en-US" dirty="0"/>
              <a:t>Insert Headline</a:t>
            </a:r>
          </a:p>
        </p:txBody>
      </p:sp>
      <p:sp>
        <p:nvSpPr>
          <p:cNvPr id="12" name="Picture Placeholder 4"/>
          <p:cNvSpPr>
            <a:spLocks noGrp="1"/>
          </p:cNvSpPr>
          <p:nvPr>
            <p:ph type="pic" sz="quarter" idx="24" hasCustomPrompt="1"/>
          </p:nvPr>
        </p:nvSpPr>
        <p:spPr>
          <a:xfrm>
            <a:off x="692906" y="1873322"/>
            <a:ext cx="1365030" cy="1372404"/>
          </a:xfrm>
          <a:prstGeom prst="ellipse">
            <a:avLst/>
          </a:prstGeom>
        </p:spPr>
        <p:txBody>
          <a:bodyPr anchor="ctr" anchorCtr="0">
            <a:normAutofit/>
          </a:bodyPr>
          <a:lstStyle>
            <a:lvl1pPr marL="0" indent="0" algn="ctr">
              <a:buNone/>
              <a:defRPr sz="1500" b="1"/>
            </a:lvl1pPr>
          </a:lstStyle>
          <a:p>
            <a:r>
              <a:rPr lang="en-US" dirty="0"/>
              <a:t>[Picture]</a:t>
            </a:r>
          </a:p>
        </p:txBody>
      </p:sp>
      <p:sp>
        <p:nvSpPr>
          <p:cNvPr id="13" name="Text Placeholder 10"/>
          <p:cNvSpPr>
            <a:spLocks noGrp="1"/>
          </p:cNvSpPr>
          <p:nvPr>
            <p:ph type="body" sz="quarter" idx="25" hasCustomPrompt="1"/>
          </p:nvPr>
        </p:nvSpPr>
        <p:spPr>
          <a:xfrm>
            <a:off x="2465019" y="4009388"/>
            <a:ext cx="2012898" cy="922231"/>
          </a:xfrm>
          <a:prstGeom prst="rect">
            <a:avLst/>
          </a:prstGeom>
        </p:spPr>
        <p:txBody>
          <a:bodyPr>
            <a:noAutofit/>
          </a:bodyPr>
          <a:lstStyle>
            <a:lvl1pPr marL="0" indent="0" algn="ctr">
              <a:buNone/>
              <a:defRPr sz="1100" baseline="0">
                <a:solidFill>
                  <a:srgbClr val="666666"/>
                </a:solidFill>
              </a:defRPr>
            </a:lvl1pPr>
          </a:lstStyle>
          <a:p>
            <a:r>
              <a:rPr lang="en-US" dirty="0"/>
              <a:t>Insert sub-text describing headline above.</a:t>
            </a:r>
          </a:p>
        </p:txBody>
      </p:sp>
      <p:sp>
        <p:nvSpPr>
          <p:cNvPr id="14" name="Text Placeholder 3"/>
          <p:cNvSpPr>
            <a:spLocks noGrp="1"/>
          </p:cNvSpPr>
          <p:nvPr>
            <p:ph type="body" sz="quarter" idx="26" hasCustomPrompt="1"/>
          </p:nvPr>
        </p:nvSpPr>
        <p:spPr>
          <a:xfrm>
            <a:off x="2465019" y="3599730"/>
            <a:ext cx="2012898" cy="409660"/>
          </a:xfrm>
          <a:prstGeom prst="rect">
            <a:avLst/>
          </a:prstGeom>
        </p:spPr>
        <p:txBody>
          <a:bodyPr>
            <a:noAutofit/>
          </a:bodyPr>
          <a:lstStyle>
            <a:lvl1pPr marL="0" indent="0" algn="ctr">
              <a:buNone/>
              <a:defRPr sz="1500" b="0">
                <a:solidFill>
                  <a:srgbClr val="089272"/>
                </a:solidFill>
              </a:defRPr>
            </a:lvl1pPr>
          </a:lstStyle>
          <a:p>
            <a:r>
              <a:rPr lang="en-US" dirty="0"/>
              <a:t>Insert Headline</a:t>
            </a:r>
          </a:p>
        </p:txBody>
      </p:sp>
      <p:sp>
        <p:nvSpPr>
          <p:cNvPr id="15" name="Picture Placeholder 4"/>
          <p:cNvSpPr>
            <a:spLocks noGrp="1"/>
          </p:cNvSpPr>
          <p:nvPr>
            <p:ph type="pic" sz="quarter" idx="27" hasCustomPrompt="1"/>
          </p:nvPr>
        </p:nvSpPr>
        <p:spPr>
          <a:xfrm>
            <a:off x="2788952" y="1873322"/>
            <a:ext cx="1365030" cy="1372404"/>
          </a:xfrm>
          <a:prstGeom prst="ellipse">
            <a:avLst/>
          </a:prstGeom>
        </p:spPr>
        <p:txBody>
          <a:bodyPr anchor="ctr" anchorCtr="0">
            <a:normAutofit/>
          </a:bodyPr>
          <a:lstStyle>
            <a:lvl1pPr marL="0" indent="0" algn="ctr">
              <a:buNone/>
              <a:defRPr sz="1500" b="1"/>
            </a:lvl1pPr>
          </a:lstStyle>
          <a:p>
            <a:r>
              <a:rPr lang="en-US" dirty="0"/>
              <a:t>[Picture]</a:t>
            </a:r>
          </a:p>
        </p:txBody>
      </p:sp>
      <p:sp>
        <p:nvSpPr>
          <p:cNvPr id="16" name="Text Placeholder 10"/>
          <p:cNvSpPr>
            <a:spLocks noGrp="1"/>
          </p:cNvSpPr>
          <p:nvPr>
            <p:ph type="body" sz="quarter" idx="28" hasCustomPrompt="1"/>
          </p:nvPr>
        </p:nvSpPr>
        <p:spPr>
          <a:xfrm>
            <a:off x="4551537" y="4009388"/>
            <a:ext cx="2012898" cy="922231"/>
          </a:xfrm>
          <a:prstGeom prst="rect">
            <a:avLst/>
          </a:prstGeom>
        </p:spPr>
        <p:txBody>
          <a:bodyPr>
            <a:noAutofit/>
          </a:bodyPr>
          <a:lstStyle>
            <a:lvl1pPr marL="0" indent="0" algn="ctr">
              <a:buNone/>
              <a:defRPr sz="1100" baseline="0">
                <a:solidFill>
                  <a:srgbClr val="666666"/>
                </a:solidFill>
              </a:defRPr>
            </a:lvl1pPr>
          </a:lstStyle>
          <a:p>
            <a:r>
              <a:rPr lang="en-US" dirty="0"/>
              <a:t>Insert sub-text describing headline above.</a:t>
            </a:r>
          </a:p>
        </p:txBody>
      </p:sp>
      <p:sp>
        <p:nvSpPr>
          <p:cNvPr id="17" name="Text Placeholder 3"/>
          <p:cNvSpPr>
            <a:spLocks noGrp="1"/>
          </p:cNvSpPr>
          <p:nvPr>
            <p:ph type="body" sz="quarter" idx="29" hasCustomPrompt="1"/>
          </p:nvPr>
        </p:nvSpPr>
        <p:spPr>
          <a:xfrm>
            <a:off x="4551537" y="3599730"/>
            <a:ext cx="2012898" cy="409660"/>
          </a:xfrm>
          <a:prstGeom prst="rect">
            <a:avLst/>
          </a:prstGeom>
        </p:spPr>
        <p:txBody>
          <a:bodyPr>
            <a:noAutofit/>
          </a:bodyPr>
          <a:lstStyle>
            <a:lvl1pPr marL="0" indent="0" algn="ctr">
              <a:buNone/>
              <a:defRPr sz="1500" b="0">
                <a:solidFill>
                  <a:srgbClr val="089272"/>
                </a:solidFill>
              </a:defRPr>
            </a:lvl1pPr>
          </a:lstStyle>
          <a:p>
            <a:r>
              <a:rPr lang="en-US" dirty="0"/>
              <a:t>Insert Headline</a:t>
            </a:r>
          </a:p>
        </p:txBody>
      </p:sp>
      <p:sp>
        <p:nvSpPr>
          <p:cNvPr id="18" name="Picture Placeholder 4"/>
          <p:cNvSpPr>
            <a:spLocks noGrp="1"/>
          </p:cNvSpPr>
          <p:nvPr>
            <p:ph type="pic" sz="quarter" idx="30" hasCustomPrompt="1"/>
          </p:nvPr>
        </p:nvSpPr>
        <p:spPr>
          <a:xfrm>
            <a:off x="4875470" y="1873322"/>
            <a:ext cx="1365030" cy="1372404"/>
          </a:xfrm>
          <a:prstGeom prst="ellipse">
            <a:avLst/>
          </a:prstGeom>
        </p:spPr>
        <p:txBody>
          <a:bodyPr anchor="ctr" anchorCtr="0">
            <a:normAutofit/>
          </a:bodyPr>
          <a:lstStyle>
            <a:lvl1pPr marL="0" indent="0" algn="ctr">
              <a:buNone/>
              <a:defRPr sz="1500" b="1"/>
            </a:lvl1pPr>
          </a:lstStyle>
          <a:p>
            <a:r>
              <a:rPr lang="en-US" dirty="0"/>
              <a:t>[Picture]</a:t>
            </a:r>
          </a:p>
        </p:txBody>
      </p:sp>
      <p:sp>
        <p:nvSpPr>
          <p:cNvPr id="19" name="Text Placeholder 10"/>
          <p:cNvSpPr>
            <a:spLocks noGrp="1"/>
          </p:cNvSpPr>
          <p:nvPr>
            <p:ph type="body" sz="quarter" idx="31" hasCustomPrompt="1"/>
          </p:nvPr>
        </p:nvSpPr>
        <p:spPr>
          <a:xfrm>
            <a:off x="6647583" y="4009388"/>
            <a:ext cx="2012898" cy="922231"/>
          </a:xfrm>
          <a:prstGeom prst="rect">
            <a:avLst/>
          </a:prstGeom>
        </p:spPr>
        <p:txBody>
          <a:bodyPr>
            <a:noAutofit/>
          </a:bodyPr>
          <a:lstStyle>
            <a:lvl1pPr marL="0" indent="0" algn="ctr">
              <a:buNone/>
              <a:defRPr sz="1100" baseline="0">
                <a:solidFill>
                  <a:srgbClr val="666666"/>
                </a:solidFill>
              </a:defRPr>
            </a:lvl1pPr>
          </a:lstStyle>
          <a:p>
            <a:r>
              <a:rPr lang="en-US" dirty="0"/>
              <a:t>Insert sub-text describing headline above.</a:t>
            </a:r>
          </a:p>
        </p:txBody>
      </p:sp>
      <p:sp>
        <p:nvSpPr>
          <p:cNvPr id="20" name="Text Placeholder 3"/>
          <p:cNvSpPr>
            <a:spLocks noGrp="1"/>
          </p:cNvSpPr>
          <p:nvPr>
            <p:ph type="body" sz="quarter" idx="32" hasCustomPrompt="1"/>
          </p:nvPr>
        </p:nvSpPr>
        <p:spPr>
          <a:xfrm>
            <a:off x="6647583" y="3599730"/>
            <a:ext cx="2012898" cy="409660"/>
          </a:xfrm>
          <a:prstGeom prst="rect">
            <a:avLst/>
          </a:prstGeom>
        </p:spPr>
        <p:txBody>
          <a:bodyPr>
            <a:noAutofit/>
          </a:bodyPr>
          <a:lstStyle>
            <a:lvl1pPr marL="0" indent="0" algn="ctr">
              <a:buNone/>
              <a:defRPr sz="1500" b="0">
                <a:solidFill>
                  <a:srgbClr val="089272"/>
                </a:solidFill>
              </a:defRPr>
            </a:lvl1pPr>
          </a:lstStyle>
          <a:p>
            <a:r>
              <a:rPr lang="en-US" dirty="0"/>
              <a:t>Insert Headline</a:t>
            </a:r>
          </a:p>
        </p:txBody>
      </p:sp>
      <p:sp>
        <p:nvSpPr>
          <p:cNvPr id="21" name="Picture Placeholder 4"/>
          <p:cNvSpPr>
            <a:spLocks noGrp="1"/>
          </p:cNvSpPr>
          <p:nvPr>
            <p:ph type="pic" sz="quarter" idx="33" hasCustomPrompt="1"/>
          </p:nvPr>
        </p:nvSpPr>
        <p:spPr>
          <a:xfrm>
            <a:off x="6971516" y="1873322"/>
            <a:ext cx="1365030" cy="1372404"/>
          </a:xfrm>
          <a:prstGeom prst="ellipse">
            <a:avLst/>
          </a:prstGeom>
        </p:spPr>
        <p:txBody>
          <a:bodyPr anchor="ctr" anchorCtr="0">
            <a:normAutofit/>
          </a:bodyPr>
          <a:lstStyle>
            <a:lvl1pPr marL="0" indent="0" algn="ctr">
              <a:buNone/>
              <a:defRPr sz="1500" b="1"/>
            </a:lvl1pPr>
          </a:lstStyle>
          <a:p>
            <a:r>
              <a:rPr lang="en-US" dirty="0"/>
              <a:t>[Picture]</a:t>
            </a:r>
          </a:p>
        </p:txBody>
      </p:sp>
      <p:sp>
        <p:nvSpPr>
          <p:cNvPr id="22" name="Title 1">
            <a:extLst>
              <a:ext uri="{FF2B5EF4-FFF2-40B4-BE49-F238E27FC236}">
                <a16:creationId xmlns:a16="http://schemas.microsoft.com/office/drawing/2014/main" id="{5777D40C-1D63-4ED6-AAAD-A9369DE82D19}"/>
              </a:ext>
            </a:extLst>
          </p:cNvPr>
          <p:cNvSpPr>
            <a:spLocks noGrp="1"/>
          </p:cNvSpPr>
          <p:nvPr>
            <p:ph type="title" hasCustomPrompt="1"/>
          </p:nvPr>
        </p:nvSpPr>
        <p:spPr>
          <a:xfrm>
            <a:off x="457200" y="211065"/>
            <a:ext cx="8229600" cy="731520"/>
          </a:xfrm>
          <a:prstGeom prst="rect">
            <a:avLst/>
          </a:prstGeom>
        </p:spPr>
        <p:txBody>
          <a:bodyPr anchor="b" anchorCtr="0">
            <a:normAutofit/>
          </a:bodyPr>
          <a:lstStyle>
            <a:lvl1pPr>
              <a:defRPr sz="2800">
                <a:solidFill>
                  <a:schemeClr val="accent1"/>
                </a:solidFill>
              </a:defRPr>
            </a:lvl1pPr>
          </a:lstStyle>
          <a:p>
            <a:r>
              <a:rPr lang="en-US" dirty="0"/>
              <a:t>Click to Edit Master Title Style</a:t>
            </a:r>
          </a:p>
        </p:txBody>
      </p:sp>
      <p:sp>
        <p:nvSpPr>
          <p:cNvPr id="24" name="TextBox 23">
            <a:extLst>
              <a:ext uri="{FF2B5EF4-FFF2-40B4-BE49-F238E27FC236}">
                <a16:creationId xmlns:a16="http://schemas.microsoft.com/office/drawing/2014/main" id="{3D392B8A-462B-47C7-AD6C-8DB1CAFDBB43}"/>
              </a:ext>
            </a:extLst>
          </p:cNvPr>
          <p:cNvSpPr txBox="1"/>
          <p:nvPr userDrawn="1"/>
        </p:nvSpPr>
        <p:spPr>
          <a:xfrm>
            <a:off x="8686800" y="6442787"/>
            <a:ext cx="369173" cy="24549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1000" kern="1200" smtClean="0">
                <a:solidFill>
                  <a:schemeClr val="accent1"/>
                </a:solidFill>
                <a:latin typeface="+mn-lt"/>
                <a:ea typeface="+mn-ea"/>
                <a:cs typeface="+mn-cs"/>
              </a:rPr>
              <a:pPr algn="l" rtl="0" fontAlgn="base">
                <a:lnSpc>
                  <a:spcPct val="90000"/>
                </a:lnSpc>
                <a:spcBef>
                  <a:spcPct val="0"/>
                </a:spcBef>
                <a:spcAft>
                  <a:spcPct val="0"/>
                </a:spcAft>
                <a:buClr>
                  <a:schemeClr val="bg1"/>
                </a:buClr>
              </a:pPr>
              <a:t>‹#›</a:t>
            </a:fld>
            <a:endParaRPr lang="en-US" sz="1000" kern="1200" dirty="0" err="1">
              <a:solidFill>
                <a:schemeClr val="accent1"/>
              </a:solidFill>
              <a:latin typeface="+mn-lt"/>
              <a:ea typeface="+mn-ea"/>
              <a:cs typeface="+mn-cs"/>
            </a:endParaRPr>
          </a:p>
        </p:txBody>
      </p:sp>
      <p:pic>
        <p:nvPicPr>
          <p:cNvPr id="23" name="Picture 22">
            <a:extLst>
              <a:ext uri="{FF2B5EF4-FFF2-40B4-BE49-F238E27FC236}">
                <a16:creationId xmlns:a16="http://schemas.microsoft.com/office/drawing/2014/main" id="{2B2BBB0C-9769-40D8-A6BB-E6DA81AD7CD7}"/>
              </a:ext>
            </a:extLst>
          </p:cNvPr>
          <p:cNvPicPr>
            <a:picLocks noChangeAspect="1"/>
          </p:cNvPicPr>
          <p:nvPr userDrawn="1"/>
        </p:nvPicPr>
        <p:blipFill>
          <a:blip r:embed="rId2"/>
          <a:stretch>
            <a:fillRect/>
          </a:stretch>
        </p:blipFill>
        <p:spPr>
          <a:xfrm flipH="1">
            <a:off x="7443069" y="4455968"/>
            <a:ext cx="1700931" cy="2402032"/>
          </a:xfrm>
          <a:prstGeom prst="rect">
            <a:avLst/>
          </a:prstGeom>
        </p:spPr>
      </p:pic>
      <p:cxnSp>
        <p:nvCxnSpPr>
          <p:cNvPr id="26" name="Straight Connector 25">
            <a:extLst>
              <a:ext uri="{FF2B5EF4-FFF2-40B4-BE49-F238E27FC236}">
                <a16:creationId xmlns:a16="http://schemas.microsoft.com/office/drawing/2014/main" id="{F284918F-FC49-435D-811F-C251CC5B8473}"/>
              </a:ext>
            </a:extLst>
          </p:cNvPr>
          <p:cNvCxnSpPr/>
          <p:nvPr userDrawn="1"/>
        </p:nvCxnSpPr>
        <p:spPr>
          <a:xfrm>
            <a:off x="0" y="955287"/>
            <a:ext cx="5486400" cy="0"/>
          </a:xfrm>
          <a:prstGeom prst="line">
            <a:avLst/>
          </a:prstGeom>
          <a:ln w="31750" cap="rnd">
            <a:solidFill>
              <a:srgbClr val="999999"/>
            </a:solidFill>
          </a:ln>
          <a:effectLst/>
        </p:spPr>
        <p:style>
          <a:lnRef idx="2">
            <a:schemeClr val="accent1"/>
          </a:lnRef>
          <a:fillRef idx="0">
            <a:schemeClr val="accent1"/>
          </a:fillRef>
          <a:effectRef idx="1">
            <a:schemeClr val="accent1"/>
          </a:effectRef>
          <a:fontRef idx="minor">
            <a:schemeClr val="tx1"/>
          </a:fontRef>
        </p:style>
      </p:cxnSp>
      <p:pic>
        <p:nvPicPr>
          <p:cNvPr id="27" name="Picture 26" descr="mrln logo_NEW.png">
            <a:extLst>
              <a:ext uri="{FF2B5EF4-FFF2-40B4-BE49-F238E27FC236}">
                <a16:creationId xmlns:a16="http://schemas.microsoft.com/office/drawing/2014/main" id="{418F519F-11E8-4959-A17E-985954ABC5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610" y="6172200"/>
            <a:ext cx="1218627" cy="685800"/>
          </a:xfrm>
          <a:prstGeom prst="rect">
            <a:avLst/>
          </a:prstGeom>
        </p:spPr>
      </p:pic>
    </p:spTree>
    <p:extLst>
      <p:ext uri="{BB962C8B-B14F-4D97-AF65-F5344CB8AC3E}">
        <p14:creationId xmlns:p14="http://schemas.microsoft.com/office/powerpoint/2010/main" val="2863647374"/>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cess Flow">
    <p:spTree>
      <p:nvGrpSpPr>
        <p:cNvPr id="1" name=""/>
        <p:cNvGrpSpPr/>
        <p:nvPr/>
      </p:nvGrpSpPr>
      <p:grpSpPr>
        <a:xfrm>
          <a:off x="0" y="0"/>
          <a:ext cx="0" cy="0"/>
          <a:chOff x="0" y="0"/>
          <a:chExt cx="0" cy="0"/>
        </a:xfrm>
      </p:grpSpPr>
      <p:cxnSp>
        <p:nvCxnSpPr>
          <p:cNvPr id="8" name="Straight Arrow Connector 7"/>
          <p:cNvCxnSpPr/>
          <p:nvPr userDrawn="1"/>
        </p:nvCxnSpPr>
        <p:spPr>
          <a:xfrm>
            <a:off x="1897123" y="2583334"/>
            <a:ext cx="6763359" cy="0"/>
          </a:xfrm>
          <a:prstGeom prst="straightConnector1">
            <a:avLst/>
          </a:prstGeom>
          <a:ln w="73025" cap="flat">
            <a:solidFill>
              <a:srgbClr val="C7C8C5"/>
            </a:solidFill>
            <a:headEnd type="non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10" name="Text Placeholder 10"/>
          <p:cNvSpPr>
            <a:spLocks noGrp="1"/>
          </p:cNvSpPr>
          <p:nvPr>
            <p:ph type="body" sz="quarter" idx="17" hasCustomPrompt="1"/>
          </p:nvPr>
        </p:nvSpPr>
        <p:spPr>
          <a:xfrm>
            <a:off x="368973" y="4005351"/>
            <a:ext cx="2012898" cy="922231"/>
          </a:xfrm>
          <a:prstGeom prst="rect">
            <a:avLst/>
          </a:prstGeom>
        </p:spPr>
        <p:txBody>
          <a:bodyPr>
            <a:noAutofit/>
          </a:bodyPr>
          <a:lstStyle>
            <a:lvl1pPr marL="0" indent="0" algn="ctr">
              <a:buNone/>
              <a:defRPr sz="1100" baseline="0">
                <a:solidFill>
                  <a:srgbClr val="666666"/>
                </a:solidFill>
              </a:defRPr>
            </a:lvl1pPr>
          </a:lstStyle>
          <a:p>
            <a:r>
              <a:rPr lang="en-US" dirty="0"/>
              <a:t>Insert sub-text describing headline above.</a:t>
            </a:r>
          </a:p>
        </p:txBody>
      </p:sp>
      <p:sp>
        <p:nvSpPr>
          <p:cNvPr id="11" name="Text Placeholder 3"/>
          <p:cNvSpPr>
            <a:spLocks noGrp="1"/>
          </p:cNvSpPr>
          <p:nvPr>
            <p:ph type="body" sz="quarter" idx="10" hasCustomPrompt="1"/>
          </p:nvPr>
        </p:nvSpPr>
        <p:spPr>
          <a:xfrm>
            <a:off x="368973" y="3595693"/>
            <a:ext cx="2012898" cy="409660"/>
          </a:xfrm>
          <a:prstGeom prst="rect">
            <a:avLst/>
          </a:prstGeom>
        </p:spPr>
        <p:txBody>
          <a:bodyPr>
            <a:noAutofit/>
          </a:bodyPr>
          <a:lstStyle>
            <a:lvl1pPr marL="0" indent="0" algn="ctr">
              <a:buNone/>
              <a:defRPr sz="1500" b="0">
                <a:solidFill>
                  <a:srgbClr val="089272"/>
                </a:solidFill>
              </a:defRPr>
            </a:lvl1pPr>
          </a:lstStyle>
          <a:p>
            <a:r>
              <a:rPr lang="en-US" dirty="0"/>
              <a:t>Insert Headline</a:t>
            </a:r>
          </a:p>
          <a:p>
            <a:endParaRPr lang="en-US" dirty="0"/>
          </a:p>
        </p:txBody>
      </p:sp>
      <p:sp>
        <p:nvSpPr>
          <p:cNvPr id="12" name="Text Placeholder 10"/>
          <p:cNvSpPr>
            <a:spLocks noGrp="1"/>
          </p:cNvSpPr>
          <p:nvPr>
            <p:ph type="body" sz="quarter" idx="25" hasCustomPrompt="1"/>
          </p:nvPr>
        </p:nvSpPr>
        <p:spPr>
          <a:xfrm>
            <a:off x="2465019" y="4005351"/>
            <a:ext cx="2012898" cy="922231"/>
          </a:xfrm>
          <a:prstGeom prst="rect">
            <a:avLst/>
          </a:prstGeom>
        </p:spPr>
        <p:txBody>
          <a:bodyPr>
            <a:noAutofit/>
          </a:bodyPr>
          <a:lstStyle>
            <a:lvl1pPr marL="0" indent="0" algn="ctr">
              <a:buNone/>
              <a:defRPr sz="1100" baseline="0">
                <a:solidFill>
                  <a:srgbClr val="666666"/>
                </a:solidFill>
              </a:defRPr>
            </a:lvl1pPr>
          </a:lstStyle>
          <a:p>
            <a:r>
              <a:rPr lang="en-US" dirty="0"/>
              <a:t>Insert sub-text describing headline above.</a:t>
            </a:r>
          </a:p>
        </p:txBody>
      </p:sp>
      <p:sp>
        <p:nvSpPr>
          <p:cNvPr id="13" name="Text Placeholder 3"/>
          <p:cNvSpPr>
            <a:spLocks noGrp="1"/>
          </p:cNvSpPr>
          <p:nvPr>
            <p:ph type="body" sz="quarter" idx="26" hasCustomPrompt="1"/>
          </p:nvPr>
        </p:nvSpPr>
        <p:spPr>
          <a:xfrm>
            <a:off x="2465019" y="3595693"/>
            <a:ext cx="2012898" cy="409660"/>
          </a:xfrm>
          <a:prstGeom prst="rect">
            <a:avLst/>
          </a:prstGeom>
        </p:spPr>
        <p:txBody>
          <a:bodyPr>
            <a:noAutofit/>
          </a:bodyPr>
          <a:lstStyle>
            <a:lvl1pPr marL="0" indent="0" algn="ctr">
              <a:buNone/>
              <a:defRPr sz="1500" b="0">
                <a:solidFill>
                  <a:srgbClr val="089272"/>
                </a:solidFill>
              </a:defRPr>
            </a:lvl1pPr>
          </a:lstStyle>
          <a:p>
            <a:r>
              <a:rPr lang="en-US" dirty="0"/>
              <a:t>Insert Headline</a:t>
            </a:r>
          </a:p>
          <a:p>
            <a:endParaRPr lang="en-US" dirty="0"/>
          </a:p>
        </p:txBody>
      </p:sp>
      <p:sp>
        <p:nvSpPr>
          <p:cNvPr id="14" name="Text Placeholder 10"/>
          <p:cNvSpPr>
            <a:spLocks noGrp="1"/>
          </p:cNvSpPr>
          <p:nvPr>
            <p:ph type="body" sz="quarter" idx="28" hasCustomPrompt="1"/>
          </p:nvPr>
        </p:nvSpPr>
        <p:spPr>
          <a:xfrm>
            <a:off x="4551537" y="4005351"/>
            <a:ext cx="2012898" cy="922231"/>
          </a:xfrm>
          <a:prstGeom prst="rect">
            <a:avLst/>
          </a:prstGeom>
        </p:spPr>
        <p:txBody>
          <a:bodyPr>
            <a:noAutofit/>
          </a:bodyPr>
          <a:lstStyle>
            <a:lvl1pPr marL="0" indent="0" algn="ctr">
              <a:buNone/>
              <a:defRPr sz="1100" baseline="0">
                <a:solidFill>
                  <a:srgbClr val="666666"/>
                </a:solidFill>
              </a:defRPr>
            </a:lvl1pPr>
          </a:lstStyle>
          <a:p>
            <a:r>
              <a:rPr lang="en-US" dirty="0"/>
              <a:t>Insert sub-text describing headline above.</a:t>
            </a:r>
          </a:p>
        </p:txBody>
      </p:sp>
      <p:sp>
        <p:nvSpPr>
          <p:cNvPr id="15" name="Text Placeholder 3"/>
          <p:cNvSpPr>
            <a:spLocks noGrp="1"/>
          </p:cNvSpPr>
          <p:nvPr>
            <p:ph type="body" sz="quarter" idx="29" hasCustomPrompt="1"/>
          </p:nvPr>
        </p:nvSpPr>
        <p:spPr>
          <a:xfrm>
            <a:off x="4551537" y="3595693"/>
            <a:ext cx="2012898" cy="409660"/>
          </a:xfrm>
          <a:prstGeom prst="rect">
            <a:avLst/>
          </a:prstGeom>
        </p:spPr>
        <p:txBody>
          <a:bodyPr>
            <a:noAutofit/>
          </a:bodyPr>
          <a:lstStyle>
            <a:lvl1pPr marL="0" indent="0" algn="ctr">
              <a:buNone/>
              <a:defRPr sz="1500" b="0">
                <a:solidFill>
                  <a:srgbClr val="089272"/>
                </a:solidFill>
              </a:defRPr>
            </a:lvl1pPr>
          </a:lstStyle>
          <a:p>
            <a:r>
              <a:rPr lang="en-US" dirty="0"/>
              <a:t>Insert Headline</a:t>
            </a:r>
          </a:p>
          <a:p>
            <a:endParaRPr lang="en-US" dirty="0"/>
          </a:p>
        </p:txBody>
      </p:sp>
      <p:sp>
        <p:nvSpPr>
          <p:cNvPr id="16" name="Text Placeholder 10"/>
          <p:cNvSpPr>
            <a:spLocks noGrp="1"/>
          </p:cNvSpPr>
          <p:nvPr>
            <p:ph type="body" sz="quarter" idx="31" hasCustomPrompt="1"/>
          </p:nvPr>
        </p:nvSpPr>
        <p:spPr>
          <a:xfrm>
            <a:off x="6647583" y="4005351"/>
            <a:ext cx="2012898" cy="922231"/>
          </a:xfrm>
          <a:prstGeom prst="rect">
            <a:avLst/>
          </a:prstGeom>
        </p:spPr>
        <p:txBody>
          <a:bodyPr>
            <a:noAutofit/>
          </a:bodyPr>
          <a:lstStyle>
            <a:lvl1pPr marL="0" indent="0" algn="ctr">
              <a:buNone/>
              <a:defRPr sz="1100" baseline="0">
                <a:solidFill>
                  <a:srgbClr val="666666"/>
                </a:solidFill>
              </a:defRPr>
            </a:lvl1pPr>
          </a:lstStyle>
          <a:p>
            <a:r>
              <a:rPr lang="en-US" dirty="0"/>
              <a:t>Insert sub-text describing headline above.</a:t>
            </a:r>
          </a:p>
        </p:txBody>
      </p:sp>
      <p:sp>
        <p:nvSpPr>
          <p:cNvPr id="17" name="Text Placeholder 3"/>
          <p:cNvSpPr>
            <a:spLocks noGrp="1"/>
          </p:cNvSpPr>
          <p:nvPr>
            <p:ph type="body" sz="quarter" idx="32" hasCustomPrompt="1"/>
          </p:nvPr>
        </p:nvSpPr>
        <p:spPr>
          <a:xfrm>
            <a:off x="6647583" y="3595693"/>
            <a:ext cx="2012898" cy="409660"/>
          </a:xfrm>
          <a:prstGeom prst="rect">
            <a:avLst/>
          </a:prstGeom>
        </p:spPr>
        <p:txBody>
          <a:bodyPr>
            <a:noAutofit/>
          </a:bodyPr>
          <a:lstStyle>
            <a:lvl1pPr marL="0" indent="0" algn="ctr">
              <a:buNone/>
              <a:defRPr sz="1500" b="0">
                <a:solidFill>
                  <a:srgbClr val="089272"/>
                </a:solidFill>
              </a:defRPr>
            </a:lvl1pPr>
          </a:lstStyle>
          <a:p>
            <a:r>
              <a:rPr lang="en-US" dirty="0"/>
              <a:t>Insert Headline</a:t>
            </a:r>
          </a:p>
          <a:p>
            <a:endParaRPr lang="en-US" dirty="0"/>
          </a:p>
        </p:txBody>
      </p:sp>
      <p:sp>
        <p:nvSpPr>
          <p:cNvPr id="32" name="Picture Placeholder 4"/>
          <p:cNvSpPr>
            <a:spLocks noGrp="1"/>
          </p:cNvSpPr>
          <p:nvPr>
            <p:ph type="pic" sz="quarter" idx="24" hasCustomPrompt="1"/>
          </p:nvPr>
        </p:nvSpPr>
        <p:spPr>
          <a:xfrm>
            <a:off x="692906" y="1873325"/>
            <a:ext cx="1365030" cy="1372404"/>
          </a:xfrm>
          <a:prstGeom prst="ellipse">
            <a:avLst/>
          </a:prstGeom>
        </p:spPr>
        <p:txBody>
          <a:bodyPr anchor="ctr" anchorCtr="0">
            <a:normAutofit/>
          </a:bodyPr>
          <a:lstStyle>
            <a:lvl1pPr marL="0" indent="0" algn="ctr">
              <a:buNone/>
              <a:defRPr sz="1500" b="1"/>
            </a:lvl1pPr>
          </a:lstStyle>
          <a:p>
            <a:r>
              <a:rPr lang="en-US" dirty="0"/>
              <a:t>[Picture]</a:t>
            </a:r>
          </a:p>
        </p:txBody>
      </p:sp>
      <p:sp>
        <p:nvSpPr>
          <p:cNvPr id="33" name="Picture Placeholder 4"/>
          <p:cNvSpPr>
            <a:spLocks noGrp="1"/>
          </p:cNvSpPr>
          <p:nvPr>
            <p:ph type="pic" sz="quarter" idx="27" hasCustomPrompt="1"/>
          </p:nvPr>
        </p:nvSpPr>
        <p:spPr>
          <a:xfrm>
            <a:off x="2788952" y="1873325"/>
            <a:ext cx="1365030" cy="1372404"/>
          </a:xfrm>
          <a:prstGeom prst="ellipse">
            <a:avLst/>
          </a:prstGeom>
        </p:spPr>
        <p:txBody>
          <a:bodyPr anchor="ctr" anchorCtr="0">
            <a:normAutofit/>
          </a:bodyPr>
          <a:lstStyle>
            <a:lvl1pPr marL="0" indent="0" algn="ctr">
              <a:buNone/>
              <a:defRPr sz="1500" b="1"/>
            </a:lvl1pPr>
          </a:lstStyle>
          <a:p>
            <a:r>
              <a:rPr lang="en-US" dirty="0"/>
              <a:t>[Picture]</a:t>
            </a:r>
          </a:p>
        </p:txBody>
      </p:sp>
      <p:sp>
        <p:nvSpPr>
          <p:cNvPr id="34" name="Picture Placeholder 4"/>
          <p:cNvSpPr>
            <a:spLocks noGrp="1"/>
          </p:cNvSpPr>
          <p:nvPr>
            <p:ph type="pic" sz="quarter" idx="30" hasCustomPrompt="1"/>
          </p:nvPr>
        </p:nvSpPr>
        <p:spPr>
          <a:xfrm>
            <a:off x="4875470" y="1873325"/>
            <a:ext cx="1365030" cy="1372404"/>
          </a:xfrm>
          <a:prstGeom prst="ellipse">
            <a:avLst/>
          </a:prstGeom>
        </p:spPr>
        <p:txBody>
          <a:bodyPr anchor="ctr" anchorCtr="0">
            <a:normAutofit/>
          </a:bodyPr>
          <a:lstStyle>
            <a:lvl1pPr marL="0" indent="0" algn="ctr">
              <a:buNone/>
              <a:defRPr sz="1500" b="1"/>
            </a:lvl1pPr>
          </a:lstStyle>
          <a:p>
            <a:r>
              <a:rPr lang="en-US" dirty="0"/>
              <a:t>[Picture]</a:t>
            </a:r>
          </a:p>
        </p:txBody>
      </p:sp>
      <p:sp>
        <p:nvSpPr>
          <p:cNvPr id="35" name="Picture Placeholder 4"/>
          <p:cNvSpPr>
            <a:spLocks noGrp="1"/>
          </p:cNvSpPr>
          <p:nvPr>
            <p:ph type="pic" sz="quarter" idx="33" hasCustomPrompt="1"/>
          </p:nvPr>
        </p:nvSpPr>
        <p:spPr>
          <a:xfrm>
            <a:off x="6971516" y="1873325"/>
            <a:ext cx="1365030" cy="1372404"/>
          </a:xfrm>
          <a:prstGeom prst="ellipse">
            <a:avLst/>
          </a:prstGeom>
        </p:spPr>
        <p:txBody>
          <a:bodyPr anchor="ctr" anchorCtr="0">
            <a:normAutofit/>
          </a:bodyPr>
          <a:lstStyle>
            <a:lvl1pPr marL="0" indent="0" algn="ctr">
              <a:buNone/>
              <a:defRPr sz="1500" b="1"/>
            </a:lvl1pPr>
          </a:lstStyle>
          <a:p>
            <a:r>
              <a:rPr lang="en-US" dirty="0"/>
              <a:t>[Picture]</a:t>
            </a:r>
          </a:p>
        </p:txBody>
      </p:sp>
      <p:sp>
        <p:nvSpPr>
          <p:cNvPr id="3" name="Text Placeholder 2"/>
          <p:cNvSpPr>
            <a:spLocks noGrp="1"/>
          </p:cNvSpPr>
          <p:nvPr>
            <p:ph type="body" sz="quarter" idx="34" hasCustomPrompt="1"/>
          </p:nvPr>
        </p:nvSpPr>
        <p:spPr>
          <a:xfrm>
            <a:off x="694120" y="1603375"/>
            <a:ext cx="276225" cy="346075"/>
          </a:xfrm>
          <a:prstGeom prst="rect">
            <a:avLst/>
          </a:prstGeom>
        </p:spPr>
        <p:txBody>
          <a:bodyPr vert="horz"/>
          <a:lstStyle>
            <a:lvl1pPr marL="0" indent="0" algn="l" defTabSz="457200" rtl="0" eaLnBrk="1" latinLnBrk="0" hangingPunct="1">
              <a:buNone/>
              <a:defRPr lang="en-US" sz="1800" b="1" kern="1200" dirty="0">
                <a:solidFill>
                  <a:srgbClr val="089272"/>
                </a:solidFill>
                <a:latin typeface="+mn-lt"/>
                <a:ea typeface="+mn-ea"/>
                <a:cs typeface="+mn-cs"/>
              </a:defRPr>
            </a:lvl1pPr>
          </a:lstStyle>
          <a:p>
            <a:pPr lvl="0"/>
            <a:r>
              <a:rPr lang="en-US" dirty="0"/>
              <a:t>1</a:t>
            </a:r>
          </a:p>
        </p:txBody>
      </p:sp>
      <p:sp>
        <p:nvSpPr>
          <p:cNvPr id="26" name="Text Placeholder 2"/>
          <p:cNvSpPr>
            <a:spLocks noGrp="1"/>
          </p:cNvSpPr>
          <p:nvPr>
            <p:ph type="body" sz="quarter" idx="35" hasCustomPrompt="1"/>
          </p:nvPr>
        </p:nvSpPr>
        <p:spPr>
          <a:xfrm>
            <a:off x="2650839" y="1603375"/>
            <a:ext cx="276225" cy="346075"/>
          </a:xfrm>
          <a:prstGeom prst="rect">
            <a:avLst/>
          </a:prstGeom>
        </p:spPr>
        <p:txBody>
          <a:bodyPr vert="horz"/>
          <a:lstStyle>
            <a:lvl1pPr marL="0" indent="0" algn="l" defTabSz="457200" rtl="0" eaLnBrk="1" latinLnBrk="0" hangingPunct="1">
              <a:buNone/>
              <a:defRPr lang="en-US" sz="1800" b="1" kern="1200" dirty="0">
                <a:solidFill>
                  <a:srgbClr val="089272"/>
                </a:solidFill>
                <a:latin typeface="+mn-lt"/>
                <a:ea typeface="+mn-ea"/>
                <a:cs typeface="+mn-cs"/>
              </a:defRPr>
            </a:lvl1pPr>
          </a:lstStyle>
          <a:p>
            <a:pPr lvl="0"/>
            <a:r>
              <a:rPr lang="en-US" dirty="0"/>
              <a:t>2</a:t>
            </a:r>
          </a:p>
        </p:txBody>
      </p:sp>
      <p:sp>
        <p:nvSpPr>
          <p:cNvPr id="27" name="Text Placeholder 2"/>
          <p:cNvSpPr>
            <a:spLocks noGrp="1"/>
          </p:cNvSpPr>
          <p:nvPr>
            <p:ph type="body" sz="quarter" idx="36" hasCustomPrompt="1"/>
          </p:nvPr>
        </p:nvSpPr>
        <p:spPr>
          <a:xfrm>
            <a:off x="4875470" y="1603375"/>
            <a:ext cx="276225" cy="346075"/>
          </a:xfrm>
          <a:prstGeom prst="rect">
            <a:avLst/>
          </a:prstGeom>
        </p:spPr>
        <p:txBody>
          <a:bodyPr vert="horz"/>
          <a:lstStyle>
            <a:lvl1pPr marL="0" indent="0" algn="l" defTabSz="457200" rtl="0" eaLnBrk="1" latinLnBrk="0" hangingPunct="1">
              <a:buNone/>
              <a:defRPr lang="en-US" sz="1800" b="1" kern="1200" dirty="0">
                <a:solidFill>
                  <a:srgbClr val="089272"/>
                </a:solidFill>
                <a:latin typeface="+mn-lt"/>
                <a:ea typeface="+mn-ea"/>
                <a:cs typeface="+mn-cs"/>
              </a:defRPr>
            </a:lvl1pPr>
          </a:lstStyle>
          <a:p>
            <a:pPr lvl="0"/>
            <a:r>
              <a:rPr lang="en-US" dirty="0"/>
              <a:t>3</a:t>
            </a:r>
          </a:p>
        </p:txBody>
      </p:sp>
      <p:sp>
        <p:nvSpPr>
          <p:cNvPr id="36" name="Text Placeholder 2"/>
          <p:cNvSpPr>
            <a:spLocks noGrp="1"/>
          </p:cNvSpPr>
          <p:nvPr>
            <p:ph type="body" sz="quarter" idx="37" hasCustomPrompt="1"/>
          </p:nvPr>
        </p:nvSpPr>
        <p:spPr>
          <a:xfrm>
            <a:off x="6971516" y="1603375"/>
            <a:ext cx="276225" cy="346075"/>
          </a:xfrm>
          <a:prstGeom prst="rect">
            <a:avLst/>
          </a:prstGeom>
        </p:spPr>
        <p:txBody>
          <a:bodyPr vert="horz"/>
          <a:lstStyle>
            <a:lvl1pPr marL="0" indent="0" algn="l" defTabSz="457200" rtl="0" eaLnBrk="1" latinLnBrk="0" hangingPunct="1">
              <a:buNone/>
              <a:defRPr lang="en-US" sz="1800" b="1" kern="1200" dirty="0">
                <a:solidFill>
                  <a:srgbClr val="089272"/>
                </a:solidFill>
                <a:latin typeface="+mn-lt"/>
                <a:ea typeface="+mn-ea"/>
                <a:cs typeface="+mn-cs"/>
              </a:defRPr>
            </a:lvl1pPr>
          </a:lstStyle>
          <a:p>
            <a:pPr lvl="0"/>
            <a:r>
              <a:rPr lang="en-US" dirty="0"/>
              <a:t>4</a:t>
            </a:r>
          </a:p>
        </p:txBody>
      </p:sp>
      <p:sp>
        <p:nvSpPr>
          <p:cNvPr id="20" name="Title 1">
            <a:extLst>
              <a:ext uri="{FF2B5EF4-FFF2-40B4-BE49-F238E27FC236}">
                <a16:creationId xmlns:a16="http://schemas.microsoft.com/office/drawing/2014/main" id="{0906CA17-E8CE-40EA-A07B-9E3084911AAD}"/>
              </a:ext>
            </a:extLst>
          </p:cNvPr>
          <p:cNvSpPr>
            <a:spLocks noGrp="1"/>
          </p:cNvSpPr>
          <p:nvPr>
            <p:ph type="title" hasCustomPrompt="1"/>
          </p:nvPr>
        </p:nvSpPr>
        <p:spPr>
          <a:xfrm>
            <a:off x="457200" y="211065"/>
            <a:ext cx="8229600" cy="731520"/>
          </a:xfrm>
          <a:prstGeom prst="rect">
            <a:avLst/>
          </a:prstGeom>
        </p:spPr>
        <p:txBody>
          <a:bodyPr anchor="b" anchorCtr="0">
            <a:normAutofit/>
          </a:bodyPr>
          <a:lstStyle>
            <a:lvl1pPr>
              <a:defRPr sz="2800">
                <a:solidFill>
                  <a:schemeClr val="accent1"/>
                </a:solidFill>
              </a:defRPr>
            </a:lvl1pPr>
          </a:lstStyle>
          <a:p>
            <a:r>
              <a:rPr lang="en-US" dirty="0"/>
              <a:t>Click to Edit Master Title Style</a:t>
            </a:r>
          </a:p>
        </p:txBody>
      </p:sp>
      <p:sp>
        <p:nvSpPr>
          <p:cNvPr id="22" name="TextBox 21">
            <a:extLst>
              <a:ext uri="{FF2B5EF4-FFF2-40B4-BE49-F238E27FC236}">
                <a16:creationId xmlns:a16="http://schemas.microsoft.com/office/drawing/2014/main" id="{9DB92F13-7AC4-405A-B242-8D398C3756BE}"/>
              </a:ext>
            </a:extLst>
          </p:cNvPr>
          <p:cNvSpPr txBox="1"/>
          <p:nvPr userDrawn="1"/>
        </p:nvSpPr>
        <p:spPr>
          <a:xfrm>
            <a:off x="8686800" y="6442787"/>
            <a:ext cx="369173" cy="24549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1000" kern="1200" smtClean="0">
                <a:solidFill>
                  <a:schemeClr val="accent1"/>
                </a:solidFill>
                <a:latin typeface="+mn-lt"/>
                <a:ea typeface="+mn-ea"/>
                <a:cs typeface="+mn-cs"/>
              </a:rPr>
              <a:pPr algn="l" rtl="0" fontAlgn="base">
                <a:lnSpc>
                  <a:spcPct val="90000"/>
                </a:lnSpc>
                <a:spcBef>
                  <a:spcPct val="0"/>
                </a:spcBef>
                <a:spcAft>
                  <a:spcPct val="0"/>
                </a:spcAft>
                <a:buClr>
                  <a:schemeClr val="bg1"/>
                </a:buClr>
              </a:pPr>
              <a:t>‹#›</a:t>
            </a:fld>
            <a:endParaRPr lang="en-US" sz="1000" kern="1200" dirty="0" err="1">
              <a:solidFill>
                <a:schemeClr val="accent1"/>
              </a:solidFill>
              <a:latin typeface="+mn-lt"/>
              <a:ea typeface="+mn-ea"/>
              <a:cs typeface="+mn-cs"/>
            </a:endParaRPr>
          </a:p>
        </p:txBody>
      </p:sp>
      <p:pic>
        <p:nvPicPr>
          <p:cNvPr id="21" name="Picture 20">
            <a:extLst>
              <a:ext uri="{FF2B5EF4-FFF2-40B4-BE49-F238E27FC236}">
                <a16:creationId xmlns:a16="http://schemas.microsoft.com/office/drawing/2014/main" id="{1FA959D4-E471-40EE-A681-101C58ECC138}"/>
              </a:ext>
            </a:extLst>
          </p:cNvPr>
          <p:cNvPicPr>
            <a:picLocks noChangeAspect="1"/>
          </p:cNvPicPr>
          <p:nvPr userDrawn="1"/>
        </p:nvPicPr>
        <p:blipFill>
          <a:blip r:embed="rId2"/>
          <a:stretch>
            <a:fillRect/>
          </a:stretch>
        </p:blipFill>
        <p:spPr>
          <a:xfrm flipH="1">
            <a:off x="7443069" y="4455968"/>
            <a:ext cx="1700931" cy="2402032"/>
          </a:xfrm>
          <a:prstGeom prst="rect">
            <a:avLst/>
          </a:prstGeom>
        </p:spPr>
      </p:pic>
      <p:cxnSp>
        <p:nvCxnSpPr>
          <p:cNvPr id="24" name="Straight Connector 23">
            <a:extLst>
              <a:ext uri="{FF2B5EF4-FFF2-40B4-BE49-F238E27FC236}">
                <a16:creationId xmlns:a16="http://schemas.microsoft.com/office/drawing/2014/main" id="{EDA92DA0-462C-4A78-9279-565440BF0AF2}"/>
              </a:ext>
            </a:extLst>
          </p:cNvPr>
          <p:cNvCxnSpPr/>
          <p:nvPr userDrawn="1"/>
        </p:nvCxnSpPr>
        <p:spPr>
          <a:xfrm>
            <a:off x="0" y="955287"/>
            <a:ext cx="5486400" cy="0"/>
          </a:xfrm>
          <a:prstGeom prst="line">
            <a:avLst/>
          </a:prstGeom>
          <a:ln w="31750" cap="rnd">
            <a:solidFill>
              <a:srgbClr val="999999"/>
            </a:solidFill>
          </a:ln>
          <a:effectLst/>
        </p:spPr>
        <p:style>
          <a:lnRef idx="2">
            <a:schemeClr val="accent1"/>
          </a:lnRef>
          <a:fillRef idx="0">
            <a:schemeClr val="accent1"/>
          </a:fillRef>
          <a:effectRef idx="1">
            <a:schemeClr val="accent1"/>
          </a:effectRef>
          <a:fontRef idx="minor">
            <a:schemeClr val="tx1"/>
          </a:fontRef>
        </p:style>
      </p:cxnSp>
      <p:pic>
        <p:nvPicPr>
          <p:cNvPr id="25" name="Picture 24" descr="mrln logo_NEW.png">
            <a:extLst>
              <a:ext uri="{FF2B5EF4-FFF2-40B4-BE49-F238E27FC236}">
                <a16:creationId xmlns:a16="http://schemas.microsoft.com/office/drawing/2014/main" id="{6D2D8DC5-ED68-4035-8B72-B747D3A870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610" y="6172200"/>
            <a:ext cx="1218627" cy="685800"/>
          </a:xfrm>
          <a:prstGeom prst="rect">
            <a:avLst/>
          </a:prstGeom>
        </p:spPr>
      </p:pic>
    </p:spTree>
    <p:extLst>
      <p:ext uri="{BB962C8B-B14F-4D97-AF65-F5344CB8AC3E}">
        <p14:creationId xmlns:p14="http://schemas.microsoft.com/office/powerpoint/2010/main" val="3776390794"/>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9" name="Text Placeholder 10"/>
          <p:cNvSpPr>
            <a:spLocks noGrp="1"/>
          </p:cNvSpPr>
          <p:nvPr>
            <p:ph type="body" sz="quarter" idx="17" hasCustomPrompt="1"/>
          </p:nvPr>
        </p:nvSpPr>
        <p:spPr>
          <a:xfrm>
            <a:off x="457200" y="2205729"/>
            <a:ext cx="2012898" cy="922231"/>
          </a:xfrm>
          <a:prstGeom prst="rect">
            <a:avLst/>
          </a:prstGeom>
        </p:spPr>
        <p:txBody>
          <a:bodyPr>
            <a:noAutofit/>
          </a:bodyPr>
          <a:lstStyle>
            <a:lvl1pPr marL="0" indent="0" algn="ctr">
              <a:buNone/>
              <a:defRPr sz="1100" baseline="0">
                <a:solidFill>
                  <a:srgbClr val="666666"/>
                </a:solidFill>
              </a:defRPr>
            </a:lvl1pPr>
          </a:lstStyle>
          <a:p>
            <a:r>
              <a:rPr lang="en-US" dirty="0"/>
              <a:t>Insert sub-text describing headline above.</a:t>
            </a:r>
          </a:p>
        </p:txBody>
      </p:sp>
      <p:sp>
        <p:nvSpPr>
          <p:cNvPr id="10" name="Text Placeholder 3"/>
          <p:cNvSpPr>
            <a:spLocks noGrp="1"/>
          </p:cNvSpPr>
          <p:nvPr>
            <p:ph type="body" sz="quarter" idx="26" hasCustomPrompt="1"/>
          </p:nvPr>
        </p:nvSpPr>
        <p:spPr>
          <a:xfrm>
            <a:off x="457200" y="1457561"/>
            <a:ext cx="2012898" cy="409660"/>
          </a:xfrm>
          <a:prstGeom prst="rect">
            <a:avLst/>
          </a:prstGeom>
        </p:spPr>
        <p:txBody>
          <a:bodyPr>
            <a:noAutofit/>
          </a:bodyPr>
          <a:lstStyle>
            <a:lvl1pPr marL="0" indent="0" algn="ctr">
              <a:buNone/>
              <a:defRPr sz="1500" b="0">
                <a:solidFill>
                  <a:srgbClr val="089272"/>
                </a:solidFill>
              </a:defRPr>
            </a:lvl1pPr>
          </a:lstStyle>
          <a:p>
            <a:r>
              <a:rPr lang="en-US" dirty="0"/>
              <a:t>Insert Headline</a:t>
            </a:r>
          </a:p>
          <a:p>
            <a:endParaRPr lang="en-US" dirty="0"/>
          </a:p>
        </p:txBody>
      </p:sp>
      <p:sp>
        <p:nvSpPr>
          <p:cNvPr id="11" name="Text Placeholder 3"/>
          <p:cNvSpPr>
            <a:spLocks noGrp="1"/>
          </p:cNvSpPr>
          <p:nvPr>
            <p:ph type="body" sz="quarter" idx="31" hasCustomPrompt="1"/>
          </p:nvPr>
        </p:nvSpPr>
        <p:spPr>
          <a:xfrm>
            <a:off x="457200" y="1867221"/>
            <a:ext cx="2012898" cy="318991"/>
          </a:xfrm>
          <a:prstGeom prst="rect">
            <a:avLst/>
          </a:prstGeom>
        </p:spPr>
        <p:txBody>
          <a:bodyPr>
            <a:noAutofit/>
          </a:bodyPr>
          <a:lstStyle>
            <a:lvl1pPr marL="0" indent="0" algn="ctr">
              <a:buNone/>
              <a:defRPr sz="1100" b="0">
                <a:solidFill>
                  <a:srgbClr val="089272"/>
                </a:solidFill>
              </a:defRPr>
            </a:lvl1pPr>
          </a:lstStyle>
          <a:p>
            <a:r>
              <a:rPr lang="en-US" dirty="0"/>
              <a:t>Insert Date Here</a:t>
            </a:r>
          </a:p>
        </p:txBody>
      </p:sp>
      <p:sp>
        <p:nvSpPr>
          <p:cNvPr id="12" name="Text Placeholder 10"/>
          <p:cNvSpPr>
            <a:spLocks noGrp="1"/>
          </p:cNvSpPr>
          <p:nvPr>
            <p:ph type="body" sz="quarter" idx="32" hasCustomPrompt="1"/>
          </p:nvPr>
        </p:nvSpPr>
        <p:spPr>
          <a:xfrm>
            <a:off x="3566138" y="2225249"/>
            <a:ext cx="2012898" cy="922231"/>
          </a:xfrm>
          <a:prstGeom prst="rect">
            <a:avLst/>
          </a:prstGeom>
        </p:spPr>
        <p:txBody>
          <a:bodyPr>
            <a:noAutofit/>
          </a:bodyPr>
          <a:lstStyle>
            <a:lvl1pPr marL="0" indent="0" algn="ctr">
              <a:buNone/>
              <a:defRPr sz="1100" baseline="0">
                <a:solidFill>
                  <a:srgbClr val="666666"/>
                </a:solidFill>
              </a:defRPr>
            </a:lvl1pPr>
          </a:lstStyle>
          <a:p>
            <a:r>
              <a:rPr lang="en-US" dirty="0"/>
              <a:t>Insert sub-text describing headline above.</a:t>
            </a:r>
          </a:p>
        </p:txBody>
      </p:sp>
      <p:sp>
        <p:nvSpPr>
          <p:cNvPr id="13" name="Text Placeholder 3"/>
          <p:cNvSpPr>
            <a:spLocks noGrp="1"/>
          </p:cNvSpPr>
          <p:nvPr>
            <p:ph type="body" sz="quarter" idx="33" hasCustomPrompt="1"/>
          </p:nvPr>
        </p:nvSpPr>
        <p:spPr>
          <a:xfrm>
            <a:off x="3566138" y="1477080"/>
            <a:ext cx="2012898" cy="409660"/>
          </a:xfrm>
          <a:prstGeom prst="rect">
            <a:avLst/>
          </a:prstGeom>
        </p:spPr>
        <p:txBody>
          <a:bodyPr>
            <a:noAutofit/>
          </a:bodyPr>
          <a:lstStyle>
            <a:lvl1pPr marL="0" indent="0" algn="ctr">
              <a:buNone/>
              <a:defRPr sz="1500" b="0">
                <a:solidFill>
                  <a:srgbClr val="089272"/>
                </a:solidFill>
              </a:defRPr>
            </a:lvl1pPr>
          </a:lstStyle>
          <a:p>
            <a:r>
              <a:rPr lang="en-US" dirty="0"/>
              <a:t>Insert Headline</a:t>
            </a:r>
          </a:p>
          <a:p>
            <a:endParaRPr lang="en-US" dirty="0"/>
          </a:p>
        </p:txBody>
      </p:sp>
      <p:sp>
        <p:nvSpPr>
          <p:cNvPr id="14" name="Text Placeholder 3"/>
          <p:cNvSpPr>
            <a:spLocks noGrp="1"/>
          </p:cNvSpPr>
          <p:nvPr>
            <p:ph type="body" sz="quarter" idx="34" hasCustomPrompt="1"/>
          </p:nvPr>
        </p:nvSpPr>
        <p:spPr>
          <a:xfrm>
            <a:off x="3566138" y="1886740"/>
            <a:ext cx="2012898" cy="318991"/>
          </a:xfrm>
          <a:prstGeom prst="rect">
            <a:avLst/>
          </a:prstGeom>
        </p:spPr>
        <p:txBody>
          <a:bodyPr>
            <a:noAutofit/>
          </a:bodyPr>
          <a:lstStyle>
            <a:lvl1pPr marL="0" indent="0" algn="ctr">
              <a:buNone/>
              <a:defRPr sz="1100" b="0">
                <a:solidFill>
                  <a:srgbClr val="089272"/>
                </a:solidFill>
              </a:defRPr>
            </a:lvl1pPr>
          </a:lstStyle>
          <a:p>
            <a:r>
              <a:rPr lang="en-US" dirty="0"/>
              <a:t>Insert Date Here</a:t>
            </a:r>
          </a:p>
        </p:txBody>
      </p:sp>
      <p:sp>
        <p:nvSpPr>
          <p:cNvPr id="15" name="Text Placeholder 10"/>
          <p:cNvSpPr>
            <a:spLocks noGrp="1"/>
          </p:cNvSpPr>
          <p:nvPr>
            <p:ph type="body" sz="quarter" idx="35" hasCustomPrompt="1"/>
          </p:nvPr>
        </p:nvSpPr>
        <p:spPr>
          <a:xfrm>
            <a:off x="6673902" y="2205729"/>
            <a:ext cx="2012898" cy="922231"/>
          </a:xfrm>
          <a:prstGeom prst="rect">
            <a:avLst/>
          </a:prstGeom>
        </p:spPr>
        <p:txBody>
          <a:bodyPr>
            <a:noAutofit/>
          </a:bodyPr>
          <a:lstStyle>
            <a:lvl1pPr marL="0" indent="0" algn="ctr">
              <a:buNone/>
              <a:defRPr sz="1100" baseline="0">
                <a:solidFill>
                  <a:srgbClr val="666666"/>
                </a:solidFill>
              </a:defRPr>
            </a:lvl1pPr>
          </a:lstStyle>
          <a:p>
            <a:r>
              <a:rPr lang="en-US" dirty="0"/>
              <a:t>Insert sub-text describing headline above.</a:t>
            </a:r>
          </a:p>
        </p:txBody>
      </p:sp>
      <p:sp>
        <p:nvSpPr>
          <p:cNvPr id="16" name="Text Placeholder 3"/>
          <p:cNvSpPr>
            <a:spLocks noGrp="1"/>
          </p:cNvSpPr>
          <p:nvPr>
            <p:ph type="body" sz="quarter" idx="36" hasCustomPrompt="1"/>
          </p:nvPr>
        </p:nvSpPr>
        <p:spPr>
          <a:xfrm>
            <a:off x="6673902" y="1457561"/>
            <a:ext cx="2012898" cy="409660"/>
          </a:xfrm>
          <a:prstGeom prst="rect">
            <a:avLst/>
          </a:prstGeom>
        </p:spPr>
        <p:txBody>
          <a:bodyPr>
            <a:noAutofit/>
          </a:bodyPr>
          <a:lstStyle>
            <a:lvl1pPr marL="0" indent="0" algn="ctr">
              <a:buNone/>
              <a:defRPr sz="1500" b="0">
                <a:solidFill>
                  <a:srgbClr val="089272"/>
                </a:solidFill>
              </a:defRPr>
            </a:lvl1pPr>
          </a:lstStyle>
          <a:p>
            <a:r>
              <a:rPr lang="en-US" dirty="0"/>
              <a:t>Insert Headline</a:t>
            </a:r>
          </a:p>
          <a:p>
            <a:endParaRPr lang="en-US" dirty="0"/>
          </a:p>
        </p:txBody>
      </p:sp>
      <p:sp>
        <p:nvSpPr>
          <p:cNvPr id="17" name="Text Placeholder 3"/>
          <p:cNvSpPr>
            <a:spLocks noGrp="1"/>
          </p:cNvSpPr>
          <p:nvPr>
            <p:ph type="body" sz="quarter" idx="37" hasCustomPrompt="1"/>
          </p:nvPr>
        </p:nvSpPr>
        <p:spPr>
          <a:xfrm>
            <a:off x="6673902" y="1867221"/>
            <a:ext cx="2012898" cy="318991"/>
          </a:xfrm>
          <a:prstGeom prst="rect">
            <a:avLst/>
          </a:prstGeom>
        </p:spPr>
        <p:txBody>
          <a:bodyPr>
            <a:noAutofit/>
          </a:bodyPr>
          <a:lstStyle>
            <a:lvl1pPr marL="0" indent="0" algn="ctr">
              <a:buNone/>
              <a:defRPr sz="1100" b="0">
                <a:solidFill>
                  <a:srgbClr val="089272"/>
                </a:solidFill>
              </a:defRPr>
            </a:lvl1pPr>
          </a:lstStyle>
          <a:p>
            <a:r>
              <a:rPr lang="en-US" dirty="0"/>
              <a:t>Insert Date Here</a:t>
            </a:r>
          </a:p>
        </p:txBody>
      </p:sp>
      <p:sp>
        <p:nvSpPr>
          <p:cNvPr id="18" name="Text Placeholder 10"/>
          <p:cNvSpPr>
            <a:spLocks noGrp="1"/>
          </p:cNvSpPr>
          <p:nvPr>
            <p:ph type="body" sz="quarter" idx="38" hasCustomPrompt="1"/>
          </p:nvPr>
        </p:nvSpPr>
        <p:spPr>
          <a:xfrm>
            <a:off x="1994954" y="4754005"/>
            <a:ext cx="2012898" cy="922231"/>
          </a:xfrm>
          <a:prstGeom prst="rect">
            <a:avLst/>
          </a:prstGeom>
        </p:spPr>
        <p:txBody>
          <a:bodyPr>
            <a:noAutofit/>
          </a:bodyPr>
          <a:lstStyle>
            <a:lvl1pPr marL="0" indent="0" algn="ctr">
              <a:buNone/>
              <a:defRPr sz="1100" baseline="0">
                <a:solidFill>
                  <a:srgbClr val="666666"/>
                </a:solidFill>
              </a:defRPr>
            </a:lvl1pPr>
          </a:lstStyle>
          <a:p>
            <a:r>
              <a:rPr lang="en-US" dirty="0"/>
              <a:t>Insert sub-text describing headline above.</a:t>
            </a:r>
          </a:p>
        </p:txBody>
      </p:sp>
      <p:sp>
        <p:nvSpPr>
          <p:cNvPr id="19" name="Text Placeholder 3"/>
          <p:cNvSpPr>
            <a:spLocks noGrp="1"/>
          </p:cNvSpPr>
          <p:nvPr>
            <p:ph type="body" sz="quarter" idx="39" hasCustomPrompt="1"/>
          </p:nvPr>
        </p:nvSpPr>
        <p:spPr>
          <a:xfrm>
            <a:off x="1994954" y="4005837"/>
            <a:ext cx="2012898" cy="409660"/>
          </a:xfrm>
          <a:prstGeom prst="rect">
            <a:avLst/>
          </a:prstGeom>
        </p:spPr>
        <p:txBody>
          <a:bodyPr>
            <a:noAutofit/>
          </a:bodyPr>
          <a:lstStyle>
            <a:lvl1pPr marL="0" indent="0" algn="ctr">
              <a:buNone/>
              <a:defRPr sz="1500" b="0">
                <a:solidFill>
                  <a:srgbClr val="089272"/>
                </a:solidFill>
              </a:defRPr>
            </a:lvl1pPr>
          </a:lstStyle>
          <a:p>
            <a:r>
              <a:rPr lang="en-US" dirty="0"/>
              <a:t>Insert Headline</a:t>
            </a:r>
          </a:p>
          <a:p>
            <a:endParaRPr lang="en-US" dirty="0"/>
          </a:p>
        </p:txBody>
      </p:sp>
      <p:sp>
        <p:nvSpPr>
          <p:cNvPr id="20" name="Text Placeholder 3"/>
          <p:cNvSpPr>
            <a:spLocks noGrp="1"/>
          </p:cNvSpPr>
          <p:nvPr>
            <p:ph type="body" sz="quarter" idx="40" hasCustomPrompt="1"/>
          </p:nvPr>
        </p:nvSpPr>
        <p:spPr>
          <a:xfrm>
            <a:off x="1994954" y="4415497"/>
            <a:ext cx="2012898" cy="318991"/>
          </a:xfrm>
          <a:prstGeom prst="rect">
            <a:avLst/>
          </a:prstGeom>
        </p:spPr>
        <p:txBody>
          <a:bodyPr>
            <a:noAutofit/>
          </a:bodyPr>
          <a:lstStyle>
            <a:lvl1pPr marL="0" indent="0" algn="ctr">
              <a:buNone/>
              <a:defRPr sz="1100" b="0">
                <a:solidFill>
                  <a:srgbClr val="089272"/>
                </a:solidFill>
              </a:defRPr>
            </a:lvl1pPr>
          </a:lstStyle>
          <a:p>
            <a:r>
              <a:rPr lang="en-US" dirty="0"/>
              <a:t>Insert Date Here</a:t>
            </a:r>
          </a:p>
        </p:txBody>
      </p:sp>
      <p:sp>
        <p:nvSpPr>
          <p:cNvPr id="21" name="Text Placeholder 10"/>
          <p:cNvSpPr>
            <a:spLocks noGrp="1"/>
          </p:cNvSpPr>
          <p:nvPr>
            <p:ph type="body" sz="quarter" idx="41" hasCustomPrompt="1"/>
          </p:nvPr>
        </p:nvSpPr>
        <p:spPr>
          <a:xfrm>
            <a:off x="5204182" y="4754005"/>
            <a:ext cx="2012898" cy="922231"/>
          </a:xfrm>
          <a:prstGeom prst="rect">
            <a:avLst/>
          </a:prstGeom>
        </p:spPr>
        <p:txBody>
          <a:bodyPr>
            <a:noAutofit/>
          </a:bodyPr>
          <a:lstStyle>
            <a:lvl1pPr marL="0" indent="0" algn="ctr">
              <a:buNone/>
              <a:defRPr sz="1100" baseline="0">
                <a:solidFill>
                  <a:srgbClr val="666666"/>
                </a:solidFill>
              </a:defRPr>
            </a:lvl1pPr>
          </a:lstStyle>
          <a:p>
            <a:r>
              <a:rPr lang="en-US" dirty="0"/>
              <a:t>Insert sub-text describing headline above.</a:t>
            </a:r>
          </a:p>
        </p:txBody>
      </p:sp>
      <p:sp>
        <p:nvSpPr>
          <p:cNvPr id="22" name="Text Placeholder 3"/>
          <p:cNvSpPr>
            <a:spLocks noGrp="1"/>
          </p:cNvSpPr>
          <p:nvPr>
            <p:ph type="body" sz="quarter" idx="42" hasCustomPrompt="1"/>
          </p:nvPr>
        </p:nvSpPr>
        <p:spPr>
          <a:xfrm>
            <a:off x="5204182" y="4005837"/>
            <a:ext cx="2012898" cy="409660"/>
          </a:xfrm>
          <a:prstGeom prst="rect">
            <a:avLst/>
          </a:prstGeom>
        </p:spPr>
        <p:txBody>
          <a:bodyPr>
            <a:noAutofit/>
          </a:bodyPr>
          <a:lstStyle>
            <a:lvl1pPr marL="0" indent="0" algn="ctr">
              <a:buNone/>
              <a:defRPr sz="1500" b="0">
                <a:solidFill>
                  <a:srgbClr val="089272"/>
                </a:solidFill>
              </a:defRPr>
            </a:lvl1pPr>
          </a:lstStyle>
          <a:p>
            <a:r>
              <a:rPr lang="en-US" dirty="0"/>
              <a:t>Insert Headline</a:t>
            </a:r>
          </a:p>
          <a:p>
            <a:endParaRPr lang="en-US" dirty="0"/>
          </a:p>
        </p:txBody>
      </p:sp>
      <p:sp>
        <p:nvSpPr>
          <p:cNvPr id="23" name="Text Placeholder 3"/>
          <p:cNvSpPr>
            <a:spLocks noGrp="1"/>
          </p:cNvSpPr>
          <p:nvPr>
            <p:ph type="body" sz="quarter" idx="43" hasCustomPrompt="1"/>
          </p:nvPr>
        </p:nvSpPr>
        <p:spPr>
          <a:xfrm>
            <a:off x="5204182" y="4415497"/>
            <a:ext cx="2012898" cy="318991"/>
          </a:xfrm>
          <a:prstGeom prst="rect">
            <a:avLst/>
          </a:prstGeom>
        </p:spPr>
        <p:txBody>
          <a:bodyPr>
            <a:noAutofit/>
          </a:bodyPr>
          <a:lstStyle>
            <a:lvl1pPr marL="0" indent="0" algn="ctr">
              <a:buNone/>
              <a:defRPr sz="1100" b="0">
                <a:solidFill>
                  <a:srgbClr val="089272"/>
                </a:solidFill>
              </a:defRPr>
            </a:lvl1pPr>
          </a:lstStyle>
          <a:p>
            <a:r>
              <a:rPr lang="en-US" dirty="0"/>
              <a:t>Insert Date Here</a:t>
            </a:r>
          </a:p>
        </p:txBody>
      </p:sp>
      <p:sp>
        <p:nvSpPr>
          <p:cNvPr id="24" name="Title 1">
            <a:extLst>
              <a:ext uri="{FF2B5EF4-FFF2-40B4-BE49-F238E27FC236}">
                <a16:creationId xmlns:a16="http://schemas.microsoft.com/office/drawing/2014/main" id="{DA08D5B2-AAF5-4462-901F-9F6CD285A7D6}"/>
              </a:ext>
            </a:extLst>
          </p:cNvPr>
          <p:cNvSpPr>
            <a:spLocks noGrp="1"/>
          </p:cNvSpPr>
          <p:nvPr>
            <p:ph type="title" hasCustomPrompt="1"/>
          </p:nvPr>
        </p:nvSpPr>
        <p:spPr>
          <a:xfrm>
            <a:off x="457200" y="211065"/>
            <a:ext cx="8229600" cy="731520"/>
          </a:xfrm>
          <a:prstGeom prst="rect">
            <a:avLst/>
          </a:prstGeom>
        </p:spPr>
        <p:txBody>
          <a:bodyPr anchor="b" anchorCtr="0">
            <a:normAutofit/>
          </a:bodyPr>
          <a:lstStyle>
            <a:lvl1pPr>
              <a:defRPr sz="2800">
                <a:solidFill>
                  <a:schemeClr val="accent1"/>
                </a:solidFill>
              </a:defRPr>
            </a:lvl1pPr>
          </a:lstStyle>
          <a:p>
            <a:r>
              <a:rPr lang="en-US" dirty="0"/>
              <a:t>Click to Edit Master Title Style</a:t>
            </a:r>
          </a:p>
        </p:txBody>
      </p:sp>
      <p:sp>
        <p:nvSpPr>
          <p:cNvPr id="26" name="TextBox 25">
            <a:extLst>
              <a:ext uri="{FF2B5EF4-FFF2-40B4-BE49-F238E27FC236}">
                <a16:creationId xmlns:a16="http://schemas.microsoft.com/office/drawing/2014/main" id="{8DE9AC85-A06B-49B5-8C9A-C4CBE3A91AC2}"/>
              </a:ext>
            </a:extLst>
          </p:cNvPr>
          <p:cNvSpPr txBox="1"/>
          <p:nvPr userDrawn="1"/>
        </p:nvSpPr>
        <p:spPr>
          <a:xfrm>
            <a:off x="8686800" y="6442787"/>
            <a:ext cx="369173" cy="24549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1000" kern="1200" smtClean="0">
                <a:solidFill>
                  <a:schemeClr val="accent1"/>
                </a:solidFill>
                <a:latin typeface="+mn-lt"/>
                <a:ea typeface="+mn-ea"/>
                <a:cs typeface="+mn-cs"/>
              </a:rPr>
              <a:pPr algn="l" rtl="0" fontAlgn="base">
                <a:lnSpc>
                  <a:spcPct val="90000"/>
                </a:lnSpc>
                <a:spcBef>
                  <a:spcPct val="0"/>
                </a:spcBef>
                <a:spcAft>
                  <a:spcPct val="0"/>
                </a:spcAft>
                <a:buClr>
                  <a:schemeClr val="bg1"/>
                </a:buClr>
              </a:pPr>
              <a:t>‹#›</a:t>
            </a:fld>
            <a:endParaRPr lang="en-US" sz="1000" kern="1200" dirty="0" err="1">
              <a:solidFill>
                <a:schemeClr val="accent1"/>
              </a:solidFill>
              <a:latin typeface="+mn-lt"/>
              <a:ea typeface="+mn-ea"/>
              <a:cs typeface="+mn-cs"/>
            </a:endParaRPr>
          </a:p>
        </p:txBody>
      </p:sp>
      <p:pic>
        <p:nvPicPr>
          <p:cNvPr id="25" name="Picture 24">
            <a:extLst>
              <a:ext uri="{FF2B5EF4-FFF2-40B4-BE49-F238E27FC236}">
                <a16:creationId xmlns:a16="http://schemas.microsoft.com/office/drawing/2014/main" id="{69EED8E2-7B72-4E95-8B14-A8DC1C3FC0D1}"/>
              </a:ext>
            </a:extLst>
          </p:cNvPr>
          <p:cNvPicPr>
            <a:picLocks noChangeAspect="1"/>
          </p:cNvPicPr>
          <p:nvPr userDrawn="1"/>
        </p:nvPicPr>
        <p:blipFill>
          <a:blip r:embed="rId2"/>
          <a:stretch>
            <a:fillRect/>
          </a:stretch>
        </p:blipFill>
        <p:spPr>
          <a:xfrm flipH="1">
            <a:off x="7443069" y="4455968"/>
            <a:ext cx="1700931" cy="2402032"/>
          </a:xfrm>
          <a:prstGeom prst="rect">
            <a:avLst/>
          </a:prstGeom>
        </p:spPr>
      </p:pic>
      <p:cxnSp>
        <p:nvCxnSpPr>
          <p:cNvPr id="28" name="Straight Connector 27">
            <a:extLst>
              <a:ext uri="{FF2B5EF4-FFF2-40B4-BE49-F238E27FC236}">
                <a16:creationId xmlns:a16="http://schemas.microsoft.com/office/drawing/2014/main" id="{72465F9A-5DC2-4271-AAAF-9B366F69C70C}"/>
              </a:ext>
            </a:extLst>
          </p:cNvPr>
          <p:cNvCxnSpPr/>
          <p:nvPr userDrawn="1"/>
        </p:nvCxnSpPr>
        <p:spPr>
          <a:xfrm>
            <a:off x="0" y="955287"/>
            <a:ext cx="5486400" cy="0"/>
          </a:xfrm>
          <a:prstGeom prst="line">
            <a:avLst/>
          </a:prstGeom>
          <a:ln w="31750" cap="rnd">
            <a:solidFill>
              <a:srgbClr val="999999"/>
            </a:solidFill>
          </a:ln>
          <a:effectLst/>
        </p:spPr>
        <p:style>
          <a:lnRef idx="2">
            <a:schemeClr val="accent1"/>
          </a:lnRef>
          <a:fillRef idx="0">
            <a:schemeClr val="accent1"/>
          </a:fillRef>
          <a:effectRef idx="1">
            <a:schemeClr val="accent1"/>
          </a:effectRef>
          <a:fontRef idx="minor">
            <a:schemeClr val="tx1"/>
          </a:fontRef>
        </p:style>
      </p:cxnSp>
      <p:pic>
        <p:nvPicPr>
          <p:cNvPr id="29" name="Picture 28" descr="mrln logo_NEW.png">
            <a:extLst>
              <a:ext uri="{FF2B5EF4-FFF2-40B4-BE49-F238E27FC236}">
                <a16:creationId xmlns:a16="http://schemas.microsoft.com/office/drawing/2014/main" id="{ACFD579B-B44A-461A-A019-DAA60AC69F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610" y="6172200"/>
            <a:ext cx="1218627" cy="685800"/>
          </a:xfrm>
          <a:prstGeom prst="rect">
            <a:avLst/>
          </a:prstGeom>
        </p:spPr>
      </p:pic>
    </p:spTree>
    <p:extLst>
      <p:ext uri="{BB962C8B-B14F-4D97-AF65-F5344CB8AC3E}">
        <p14:creationId xmlns:p14="http://schemas.microsoft.com/office/powerpoint/2010/main" val="2749516596"/>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4357-2E10-4EBD-AF54-1F8C35ACF051}"/>
              </a:ext>
            </a:extLst>
          </p:cNvPr>
          <p:cNvSpPr>
            <a:spLocks noGrp="1"/>
          </p:cNvSpPr>
          <p:nvPr>
            <p:ph type="ctrTitle" hasCustomPrompt="1"/>
          </p:nvPr>
        </p:nvSpPr>
        <p:spPr>
          <a:xfrm>
            <a:off x="1456150" y="682666"/>
            <a:ext cx="6858000" cy="1186385"/>
          </a:xfrm>
          <a:prstGeom prst="rect">
            <a:avLst/>
          </a:prstGeom>
        </p:spPr>
        <p:txBody>
          <a:bodyPr anchor="b"/>
          <a:lstStyle>
            <a:lvl1pPr algn="r">
              <a:defRPr sz="6000">
                <a:solidFill>
                  <a:schemeClr val="accent1"/>
                </a:solidFill>
              </a:defRPr>
            </a:lvl1pPr>
          </a:lstStyle>
          <a:p>
            <a:r>
              <a:rPr lang="en-US" dirty="0"/>
              <a:t>Title</a:t>
            </a:r>
          </a:p>
        </p:txBody>
      </p:sp>
      <p:sp>
        <p:nvSpPr>
          <p:cNvPr id="3" name="Subtitle 2">
            <a:extLst>
              <a:ext uri="{FF2B5EF4-FFF2-40B4-BE49-F238E27FC236}">
                <a16:creationId xmlns:a16="http://schemas.microsoft.com/office/drawing/2014/main" id="{D4B5B00C-632D-4FFF-83E6-A3BCD7DFAF44}"/>
              </a:ext>
            </a:extLst>
          </p:cNvPr>
          <p:cNvSpPr>
            <a:spLocks noGrp="1"/>
          </p:cNvSpPr>
          <p:nvPr>
            <p:ph type="subTitle" idx="1" hasCustomPrompt="1"/>
          </p:nvPr>
        </p:nvSpPr>
        <p:spPr>
          <a:xfrm>
            <a:off x="1456150" y="1961127"/>
            <a:ext cx="6858000" cy="788335"/>
          </a:xfrm>
          <a:prstGeom prst="rect">
            <a:avLst/>
          </a:prstGeom>
        </p:spPr>
        <p:txBody>
          <a:bodyPr>
            <a:normAutofit/>
          </a:bodyPr>
          <a:lstStyle>
            <a:lvl1pPr marL="0" indent="0" algn="r">
              <a:buNone/>
              <a:defRPr sz="32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9" name="Picture 8">
            <a:extLst>
              <a:ext uri="{FF2B5EF4-FFF2-40B4-BE49-F238E27FC236}">
                <a16:creationId xmlns:a16="http://schemas.microsoft.com/office/drawing/2014/main" id="{29E68A90-EC99-4E7F-9EEF-3A38240D53FD}"/>
              </a:ext>
            </a:extLst>
          </p:cNvPr>
          <p:cNvPicPr>
            <a:picLocks noChangeAspect="1"/>
          </p:cNvPicPr>
          <p:nvPr userDrawn="1"/>
        </p:nvPicPr>
        <p:blipFill>
          <a:blip r:embed="rId2"/>
          <a:stretch>
            <a:fillRect/>
          </a:stretch>
        </p:blipFill>
        <p:spPr>
          <a:xfrm flipH="1">
            <a:off x="6249649" y="2770632"/>
            <a:ext cx="2894351" cy="4087368"/>
          </a:xfrm>
          <a:prstGeom prst="rect">
            <a:avLst/>
          </a:prstGeom>
        </p:spPr>
      </p:pic>
      <p:pic>
        <p:nvPicPr>
          <p:cNvPr id="7" name="Picture 6" descr="mrln logo_NEW.png">
            <a:extLst>
              <a:ext uri="{FF2B5EF4-FFF2-40B4-BE49-F238E27FC236}">
                <a16:creationId xmlns:a16="http://schemas.microsoft.com/office/drawing/2014/main" id="{E0336A23-0FB1-4F8A-AB06-54FD64DADCB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716"/>
          <a:stretch/>
        </p:blipFill>
        <p:spPr>
          <a:xfrm>
            <a:off x="470595" y="3836072"/>
            <a:ext cx="5882572" cy="3021928"/>
          </a:xfrm>
          <a:prstGeom prst="rect">
            <a:avLst/>
          </a:prstGeom>
        </p:spPr>
      </p:pic>
      <p:sp>
        <p:nvSpPr>
          <p:cNvPr id="8" name="Text Placeholder 17">
            <a:extLst>
              <a:ext uri="{FF2B5EF4-FFF2-40B4-BE49-F238E27FC236}">
                <a16:creationId xmlns:a16="http://schemas.microsoft.com/office/drawing/2014/main" id="{DF504E23-EA26-401D-B998-22AD62191ADA}"/>
              </a:ext>
            </a:extLst>
          </p:cNvPr>
          <p:cNvSpPr>
            <a:spLocks noGrp="1"/>
          </p:cNvSpPr>
          <p:nvPr>
            <p:ph type="body" sz="quarter" idx="11" hasCustomPrompt="1"/>
          </p:nvPr>
        </p:nvSpPr>
        <p:spPr>
          <a:xfrm>
            <a:off x="1456150" y="3056668"/>
            <a:ext cx="6861175" cy="328613"/>
          </a:xfrm>
          <a:prstGeom prst="rect">
            <a:avLst/>
          </a:prstGeom>
        </p:spPr>
        <p:txBody>
          <a:bodyPr/>
          <a:lstStyle>
            <a:lvl1pPr marL="0" indent="0" algn="r">
              <a:buNone/>
              <a:defRPr sz="2000">
                <a:solidFill>
                  <a:srgbClr val="909295"/>
                </a:solidFill>
              </a:defRPr>
            </a:lvl1pPr>
            <a:lvl2pPr>
              <a:defRPr sz="2000"/>
            </a:lvl2pPr>
            <a:lvl3pPr>
              <a:defRPr sz="2000"/>
            </a:lvl3pPr>
            <a:lvl4pPr>
              <a:defRPr sz="2000"/>
            </a:lvl4pPr>
            <a:lvl5pPr marL="1828800" indent="0">
              <a:buNone/>
              <a:defRPr sz="2000"/>
            </a:lvl5pPr>
          </a:lstStyle>
          <a:p>
            <a:pPr lvl="0"/>
            <a:r>
              <a:rPr lang="en-US" dirty="0"/>
              <a:t>Presenter Name | Date</a:t>
            </a:r>
          </a:p>
        </p:txBody>
      </p:sp>
    </p:spTree>
    <p:extLst>
      <p:ext uri="{BB962C8B-B14F-4D97-AF65-F5344CB8AC3E}">
        <p14:creationId xmlns:p14="http://schemas.microsoft.com/office/powerpoint/2010/main" val="3548878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Opt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A7CDCF-1037-450C-BFFF-E9B6A13146F9}"/>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0" y="0"/>
            <a:ext cx="9144000" cy="6858000"/>
          </a:xfrm>
          <a:prstGeom prst="rect">
            <a:avLst/>
          </a:prstGeom>
          <a:ln>
            <a:solidFill>
              <a:schemeClr val="tx2"/>
            </a:solidFill>
          </a:ln>
        </p:spPr>
      </p:pic>
      <p:sp>
        <p:nvSpPr>
          <p:cNvPr id="5" name="Title 1">
            <a:extLst>
              <a:ext uri="{FF2B5EF4-FFF2-40B4-BE49-F238E27FC236}">
                <a16:creationId xmlns:a16="http://schemas.microsoft.com/office/drawing/2014/main" id="{16BFF347-7C7C-4B27-81B0-42F0537DAE07}"/>
              </a:ext>
            </a:extLst>
          </p:cNvPr>
          <p:cNvSpPr>
            <a:spLocks noGrp="1"/>
          </p:cNvSpPr>
          <p:nvPr>
            <p:ph type="title" hasCustomPrompt="1"/>
          </p:nvPr>
        </p:nvSpPr>
        <p:spPr>
          <a:xfrm>
            <a:off x="4475776" y="4523731"/>
            <a:ext cx="4338479" cy="863515"/>
          </a:xfrm>
          <a:prstGeom prst="rect">
            <a:avLst/>
          </a:prstGeom>
          <a:ln>
            <a:noFill/>
          </a:ln>
        </p:spPr>
        <p:txBody>
          <a:bodyPr>
            <a:noAutofit/>
          </a:bodyPr>
          <a:lstStyle>
            <a:lvl1pPr algn="r">
              <a:defRPr sz="4000">
                <a:solidFill>
                  <a:schemeClr val="accent2"/>
                </a:solidFill>
                <a:latin typeface="+mj-lt"/>
              </a:defRPr>
            </a:lvl1pPr>
          </a:lstStyle>
          <a:p>
            <a:r>
              <a:rPr lang="en-US" dirty="0"/>
              <a:t>Section Title </a:t>
            </a:r>
          </a:p>
        </p:txBody>
      </p:sp>
    </p:spTree>
    <p:extLst>
      <p:ext uri="{BB962C8B-B14F-4D97-AF65-F5344CB8AC3E}">
        <p14:creationId xmlns:p14="http://schemas.microsoft.com/office/powerpoint/2010/main" val="57237163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Opt3">
    <p:bg>
      <p:bgPr>
        <a:gradFill flip="none" rotWithShape="1">
          <a:gsLst>
            <a:gs pos="0">
              <a:schemeClr val="accent6"/>
            </a:gs>
            <a:gs pos="17000">
              <a:schemeClr val="accent1">
                <a:lumMod val="40000"/>
                <a:lumOff val="60000"/>
              </a:schemeClr>
            </a:gs>
            <a:gs pos="33000">
              <a:schemeClr val="bg1"/>
            </a:gs>
            <a:gs pos="52000">
              <a:schemeClr val="accent1">
                <a:lumMod val="40000"/>
                <a:lumOff val="60000"/>
              </a:schemeClr>
            </a:gs>
            <a:gs pos="100000">
              <a:schemeClr val="accent1"/>
            </a:gs>
          </a:gsLst>
          <a:lin ang="4200000" scaled="0"/>
          <a:tileRect/>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0EE200-442C-4454-A9A7-3F1BFBC5F636}"/>
              </a:ext>
            </a:extLst>
          </p:cNvPr>
          <p:cNvPicPr>
            <a:picLocks noChangeAspect="1"/>
          </p:cNvPicPr>
          <p:nvPr userDrawn="1"/>
        </p:nvPicPr>
        <p:blipFill rotWithShape="1">
          <a:blip r:embed="rId2"/>
          <a:srcRect l="19401" t="14621"/>
          <a:stretch/>
        </p:blipFill>
        <p:spPr>
          <a:xfrm>
            <a:off x="0" y="0"/>
            <a:ext cx="5528388" cy="6111593"/>
          </a:xfrm>
          <a:prstGeom prst="rect">
            <a:avLst/>
          </a:prstGeom>
        </p:spPr>
      </p:pic>
      <p:sp>
        <p:nvSpPr>
          <p:cNvPr id="5" name="Title 1">
            <a:extLst>
              <a:ext uri="{FF2B5EF4-FFF2-40B4-BE49-F238E27FC236}">
                <a16:creationId xmlns:a16="http://schemas.microsoft.com/office/drawing/2014/main" id="{16BFF347-7C7C-4B27-81B0-42F0537DAE07}"/>
              </a:ext>
            </a:extLst>
          </p:cNvPr>
          <p:cNvSpPr>
            <a:spLocks noGrp="1"/>
          </p:cNvSpPr>
          <p:nvPr>
            <p:ph type="title" hasCustomPrompt="1"/>
          </p:nvPr>
        </p:nvSpPr>
        <p:spPr>
          <a:xfrm>
            <a:off x="3974841" y="5119839"/>
            <a:ext cx="4744616" cy="863515"/>
          </a:xfrm>
          <a:prstGeom prst="rect">
            <a:avLst/>
          </a:prstGeom>
          <a:ln>
            <a:noFill/>
          </a:ln>
        </p:spPr>
        <p:txBody>
          <a:bodyPr>
            <a:noAutofit/>
          </a:bodyPr>
          <a:lstStyle>
            <a:lvl1pPr algn="r">
              <a:defRPr sz="4000">
                <a:solidFill>
                  <a:schemeClr val="bg1"/>
                </a:solidFill>
                <a:latin typeface="+mj-lt"/>
              </a:defRPr>
            </a:lvl1pPr>
          </a:lstStyle>
          <a:p>
            <a:r>
              <a:rPr lang="en-US" dirty="0"/>
              <a:t>Section Title </a:t>
            </a:r>
          </a:p>
        </p:txBody>
      </p:sp>
    </p:spTree>
    <p:extLst>
      <p:ext uri="{BB962C8B-B14F-4D97-AF65-F5344CB8AC3E}">
        <p14:creationId xmlns:p14="http://schemas.microsoft.com/office/powerpoint/2010/main" val="257218879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Break Opt3">
    <p:bg>
      <p:bgPr>
        <a:gradFill flip="none" rotWithShape="1">
          <a:gsLst>
            <a:gs pos="0">
              <a:schemeClr val="accent2">
                <a:lumMod val="60000"/>
                <a:lumOff val="40000"/>
              </a:schemeClr>
            </a:gs>
            <a:gs pos="17000">
              <a:schemeClr val="accent2">
                <a:lumMod val="40000"/>
                <a:lumOff val="60000"/>
              </a:schemeClr>
            </a:gs>
            <a:gs pos="33000">
              <a:schemeClr val="bg1"/>
            </a:gs>
            <a:gs pos="52000">
              <a:schemeClr val="accent2">
                <a:lumMod val="40000"/>
                <a:lumOff val="60000"/>
              </a:schemeClr>
            </a:gs>
            <a:gs pos="100000">
              <a:schemeClr val="accent2">
                <a:lumMod val="60000"/>
                <a:lumOff val="40000"/>
              </a:schemeClr>
            </a:gs>
          </a:gsLst>
          <a:lin ang="4200000" scaled="0"/>
          <a:tileRect/>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0EE200-442C-4454-A9A7-3F1BFBC5F636}"/>
              </a:ext>
            </a:extLst>
          </p:cNvPr>
          <p:cNvPicPr>
            <a:picLocks noChangeAspect="1"/>
          </p:cNvPicPr>
          <p:nvPr userDrawn="1"/>
        </p:nvPicPr>
        <p:blipFill rotWithShape="1">
          <a:blip r:embed="rId2"/>
          <a:srcRect l="19401" t="14621"/>
          <a:stretch/>
        </p:blipFill>
        <p:spPr>
          <a:xfrm>
            <a:off x="0" y="0"/>
            <a:ext cx="5528388" cy="6111593"/>
          </a:xfrm>
          <a:prstGeom prst="rect">
            <a:avLst/>
          </a:prstGeom>
        </p:spPr>
      </p:pic>
      <p:sp>
        <p:nvSpPr>
          <p:cNvPr id="5" name="Title 1">
            <a:extLst>
              <a:ext uri="{FF2B5EF4-FFF2-40B4-BE49-F238E27FC236}">
                <a16:creationId xmlns:a16="http://schemas.microsoft.com/office/drawing/2014/main" id="{16BFF347-7C7C-4B27-81B0-42F0537DAE07}"/>
              </a:ext>
            </a:extLst>
          </p:cNvPr>
          <p:cNvSpPr>
            <a:spLocks noGrp="1"/>
          </p:cNvSpPr>
          <p:nvPr>
            <p:ph type="title" hasCustomPrompt="1"/>
          </p:nvPr>
        </p:nvSpPr>
        <p:spPr>
          <a:xfrm>
            <a:off x="3974841" y="5119839"/>
            <a:ext cx="4744616" cy="863515"/>
          </a:xfrm>
          <a:prstGeom prst="rect">
            <a:avLst/>
          </a:prstGeom>
          <a:ln>
            <a:noFill/>
          </a:ln>
        </p:spPr>
        <p:txBody>
          <a:bodyPr>
            <a:noAutofit/>
          </a:bodyPr>
          <a:lstStyle>
            <a:lvl1pPr algn="r">
              <a:defRPr sz="4000">
                <a:solidFill>
                  <a:schemeClr val="accent6"/>
                </a:solidFill>
                <a:latin typeface="+mj-lt"/>
              </a:defRPr>
            </a:lvl1pPr>
          </a:lstStyle>
          <a:p>
            <a:r>
              <a:rPr lang="en-US" dirty="0"/>
              <a:t>Section Title </a:t>
            </a:r>
          </a:p>
        </p:txBody>
      </p:sp>
    </p:spTree>
    <p:extLst>
      <p:ext uri="{BB962C8B-B14F-4D97-AF65-F5344CB8AC3E}">
        <p14:creationId xmlns:p14="http://schemas.microsoft.com/office/powerpoint/2010/main" val="30067609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elcome/ThankYou Opt1">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E73239A-E2C2-4B96-B300-DED6505DA04E}"/>
              </a:ext>
            </a:extLst>
          </p:cNvPr>
          <p:cNvSpPr/>
          <p:nvPr userDrawn="1"/>
        </p:nvSpPr>
        <p:spPr>
          <a:xfrm>
            <a:off x="0" y="3563655"/>
            <a:ext cx="9144000" cy="1033397"/>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8D98A9A9-7DBF-4E24-8004-11FB2F265A5A}"/>
              </a:ext>
            </a:extLst>
          </p:cNvPr>
          <p:cNvPicPr>
            <a:picLocks noChangeAspect="1"/>
          </p:cNvPicPr>
          <p:nvPr userDrawn="1"/>
        </p:nvPicPr>
        <p:blipFill>
          <a:blip r:embed="rId2"/>
          <a:stretch>
            <a:fillRect/>
          </a:stretch>
        </p:blipFill>
        <p:spPr>
          <a:xfrm>
            <a:off x="5024644" y="945159"/>
            <a:ext cx="3499319" cy="3651893"/>
          </a:xfrm>
          <a:prstGeom prst="rect">
            <a:avLst/>
          </a:prstGeom>
        </p:spPr>
      </p:pic>
      <p:sp>
        <p:nvSpPr>
          <p:cNvPr id="4" name="Title 1"/>
          <p:cNvSpPr>
            <a:spLocks noGrp="1"/>
          </p:cNvSpPr>
          <p:nvPr>
            <p:ph type="title" hasCustomPrompt="1"/>
          </p:nvPr>
        </p:nvSpPr>
        <p:spPr>
          <a:xfrm>
            <a:off x="755938" y="3695455"/>
            <a:ext cx="4183791" cy="863515"/>
          </a:xfrm>
          <a:prstGeom prst="rect">
            <a:avLst/>
          </a:prstGeom>
          <a:ln>
            <a:noFill/>
          </a:ln>
        </p:spPr>
        <p:txBody>
          <a:bodyPr>
            <a:noAutofit/>
          </a:bodyPr>
          <a:lstStyle>
            <a:lvl1pPr algn="l">
              <a:defRPr sz="5400">
                <a:solidFill>
                  <a:schemeClr val="bg1"/>
                </a:solidFill>
              </a:defRPr>
            </a:lvl1pPr>
          </a:lstStyle>
          <a:p>
            <a:r>
              <a:rPr lang="en-US" dirty="0"/>
              <a:t>Enter Text</a:t>
            </a:r>
          </a:p>
        </p:txBody>
      </p:sp>
      <p:pic>
        <p:nvPicPr>
          <p:cNvPr id="7" name="Picture 6" descr="mrln logo_NEW.png">
            <a:extLst>
              <a:ext uri="{FF2B5EF4-FFF2-40B4-BE49-F238E27FC236}">
                <a16:creationId xmlns:a16="http://schemas.microsoft.com/office/drawing/2014/main" id="{453FC834-F4EE-44ED-B3C8-232D4EC352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0037" y="4208631"/>
            <a:ext cx="3238979" cy="1822782"/>
          </a:xfrm>
          <a:prstGeom prst="rect">
            <a:avLst/>
          </a:prstGeom>
        </p:spPr>
      </p:pic>
    </p:spTree>
    <p:extLst>
      <p:ext uri="{BB962C8B-B14F-4D97-AF65-F5344CB8AC3E}">
        <p14:creationId xmlns:p14="http://schemas.microsoft.com/office/powerpoint/2010/main" val="867580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elcome/ThankYou Opt2">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E73239A-E2C2-4B96-B300-DED6505DA04E}"/>
              </a:ext>
            </a:extLst>
          </p:cNvPr>
          <p:cNvSpPr/>
          <p:nvPr userDrawn="1"/>
        </p:nvSpPr>
        <p:spPr>
          <a:xfrm>
            <a:off x="0" y="3563655"/>
            <a:ext cx="9144000" cy="1033397"/>
          </a:xfrm>
          <a:prstGeom prst="roundRect">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hasCustomPrompt="1"/>
          </p:nvPr>
        </p:nvSpPr>
        <p:spPr>
          <a:xfrm>
            <a:off x="755938" y="3695455"/>
            <a:ext cx="4183791" cy="863515"/>
          </a:xfrm>
          <a:prstGeom prst="rect">
            <a:avLst/>
          </a:prstGeom>
          <a:ln>
            <a:noFill/>
          </a:ln>
        </p:spPr>
        <p:txBody>
          <a:bodyPr>
            <a:noAutofit/>
          </a:bodyPr>
          <a:lstStyle>
            <a:lvl1pPr algn="l">
              <a:defRPr sz="5400">
                <a:solidFill>
                  <a:schemeClr val="accent1"/>
                </a:solidFill>
              </a:defRPr>
            </a:lvl1pPr>
          </a:lstStyle>
          <a:p>
            <a:r>
              <a:rPr lang="en-US" dirty="0"/>
              <a:t>Enter Text</a:t>
            </a:r>
          </a:p>
        </p:txBody>
      </p:sp>
      <p:pic>
        <p:nvPicPr>
          <p:cNvPr id="3" name="Picture 2">
            <a:extLst>
              <a:ext uri="{FF2B5EF4-FFF2-40B4-BE49-F238E27FC236}">
                <a16:creationId xmlns:a16="http://schemas.microsoft.com/office/drawing/2014/main" id="{8D98A9A9-7DBF-4E24-8004-11FB2F265A5A}"/>
              </a:ext>
            </a:extLst>
          </p:cNvPr>
          <p:cNvPicPr>
            <a:picLocks noChangeAspect="1"/>
          </p:cNvPicPr>
          <p:nvPr userDrawn="1"/>
        </p:nvPicPr>
        <p:blipFill>
          <a:blip r:embed="rId2"/>
          <a:stretch>
            <a:fillRect/>
          </a:stretch>
        </p:blipFill>
        <p:spPr>
          <a:xfrm>
            <a:off x="5075630" y="265922"/>
            <a:ext cx="3655066" cy="3814431"/>
          </a:xfrm>
          <a:prstGeom prst="rect">
            <a:avLst/>
          </a:prstGeom>
        </p:spPr>
      </p:pic>
      <p:pic>
        <p:nvPicPr>
          <p:cNvPr id="7" name="Picture 6" descr="mrln logo_NEW.png">
            <a:extLst>
              <a:ext uri="{FF2B5EF4-FFF2-40B4-BE49-F238E27FC236}">
                <a16:creationId xmlns:a16="http://schemas.microsoft.com/office/drawing/2014/main" id="{453FC834-F4EE-44ED-B3C8-232D4EC352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0037" y="4208631"/>
            <a:ext cx="3238979" cy="1822782"/>
          </a:xfrm>
          <a:prstGeom prst="rect">
            <a:avLst/>
          </a:prstGeom>
        </p:spPr>
      </p:pic>
    </p:spTree>
    <p:extLst>
      <p:ext uri="{BB962C8B-B14F-4D97-AF65-F5344CB8AC3E}">
        <p14:creationId xmlns:p14="http://schemas.microsoft.com/office/powerpoint/2010/main" val="513202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elcome/ThankYou Opt3">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7E7F706-8BB5-4C45-AC14-F44F6A56E142}"/>
              </a:ext>
            </a:extLst>
          </p:cNvPr>
          <p:cNvSpPr/>
          <p:nvPr userDrawn="1"/>
        </p:nvSpPr>
        <p:spPr>
          <a:xfrm>
            <a:off x="0" y="0"/>
            <a:ext cx="5004147" cy="6858000"/>
          </a:xfrm>
          <a:prstGeom prst="roundRect">
            <a:avLst>
              <a:gd name="adj" fmla="val 8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D98A9A9-7DBF-4E24-8004-11FB2F265A5A}"/>
              </a:ext>
            </a:extLst>
          </p:cNvPr>
          <p:cNvPicPr>
            <a:picLocks noChangeAspect="1"/>
          </p:cNvPicPr>
          <p:nvPr userDrawn="1"/>
        </p:nvPicPr>
        <p:blipFill rotWithShape="1">
          <a:blip r:embed="rId2"/>
          <a:srcRect l="2291" t="18586" r="15701"/>
          <a:stretch/>
        </p:blipFill>
        <p:spPr>
          <a:xfrm>
            <a:off x="5267194" y="0"/>
            <a:ext cx="3876806" cy="4016416"/>
          </a:xfrm>
          <a:prstGeom prst="rect">
            <a:avLst/>
          </a:prstGeom>
        </p:spPr>
      </p:pic>
      <p:sp>
        <p:nvSpPr>
          <p:cNvPr id="4" name="Title 1"/>
          <p:cNvSpPr>
            <a:spLocks noGrp="1"/>
          </p:cNvSpPr>
          <p:nvPr>
            <p:ph type="title" hasCustomPrompt="1"/>
          </p:nvPr>
        </p:nvSpPr>
        <p:spPr>
          <a:xfrm>
            <a:off x="397518" y="2997243"/>
            <a:ext cx="4337185" cy="863515"/>
          </a:xfrm>
          <a:prstGeom prst="rect">
            <a:avLst/>
          </a:prstGeom>
          <a:ln>
            <a:noFill/>
          </a:ln>
        </p:spPr>
        <p:txBody>
          <a:bodyPr>
            <a:noAutofit/>
          </a:bodyPr>
          <a:lstStyle>
            <a:lvl1pPr algn="r">
              <a:defRPr sz="5400">
                <a:solidFill>
                  <a:schemeClr val="bg1"/>
                </a:solidFill>
              </a:defRPr>
            </a:lvl1pPr>
          </a:lstStyle>
          <a:p>
            <a:r>
              <a:rPr lang="en-US" dirty="0"/>
              <a:t>Enter Text</a:t>
            </a:r>
          </a:p>
        </p:txBody>
      </p:sp>
      <p:pic>
        <p:nvPicPr>
          <p:cNvPr id="7" name="Picture 6" descr="mrln logo_NEW.png">
            <a:extLst>
              <a:ext uri="{FF2B5EF4-FFF2-40B4-BE49-F238E27FC236}">
                <a16:creationId xmlns:a16="http://schemas.microsoft.com/office/drawing/2014/main" id="{453FC834-F4EE-44ED-B3C8-232D4EC352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04148" y="5198301"/>
            <a:ext cx="3238979" cy="1822782"/>
          </a:xfrm>
          <a:prstGeom prst="rect">
            <a:avLst/>
          </a:prstGeom>
        </p:spPr>
      </p:pic>
    </p:spTree>
    <p:extLst>
      <p:ext uri="{BB962C8B-B14F-4D97-AF65-F5344CB8AC3E}">
        <p14:creationId xmlns:p14="http://schemas.microsoft.com/office/powerpoint/2010/main" val="3472592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elcome/ThankYou Opt4">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7E7F706-8BB5-4C45-AC14-F44F6A56E142}"/>
              </a:ext>
            </a:extLst>
          </p:cNvPr>
          <p:cNvSpPr/>
          <p:nvPr userDrawn="1"/>
        </p:nvSpPr>
        <p:spPr>
          <a:xfrm>
            <a:off x="0" y="0"/>
            <a:ext cx="5004147" cy="6858000"/>
          </a:xfrm>
          <a:prstGeom prst="roundRect">
            <a:avLst>
              <a:gd name="adj" fmla="val 8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hasCustomPrompt="1"/>
          </p:nvPr>
        </p:nvSpPr>
        <p:spPr>
          <a:xfrm>
            <a:off x="397518" y="2997243"/>
            <a:ext cx="4337185" cy="863515"/>
          </a:xfrm>
          <a:prstGeom prst="rect">
            <a:avLst/>
          </a:prstGeom>
          <a:ln>
            <a:noFill/>
          </a:ln>
        </p:spPr>
        <p:txBody>
          <a:bodyPr>
            <a:noAutofit/>
          </a:bodyPr>
          <a:lstStyle>
            <a:lvl1pPr algn="r">
              <a:defRPr sz="5400">
                <a:solidFill>
                  <a:schemeClr val="accent1"/>
                </a:solidFill>
              </a:defRPr>
            </a:lvl1pPr>
          </a:lstStyle>
          <a:p>
            <a:r>
              <a:rPr lang="en-US" dirty="0"/>
              <a:t>Enter Text.</a:t>
            </a:r>
          </a:p>
        </p:txBody>
      </p:sp>
      <p:pic>
        <p:nvPicPr>
          <p:cNvPr id="3" name="Picture 2">
            <a:extLst>
              <a:ext uri="{FF2B5EF4-FFF2-40B4-BE49-F238E27FC236}">
                <a16:creationId xmlns:a16="http://schemas.microsoft.com/office/drawing/2014/main" id="{8D98A9A9-7DBF-4E24-8004-11FB2F265A5A}"/>
              </a:ext>
            </a:extLst>
          </p:cNvPr>
          <p:cNvPicPr>
            <a:picLocks noChangeAspect="1"/>
          </p:cNvPicPr>
          <p:nvPr userDrawn="1"/>
        </p:nvPicPr>
        <p:blipFill rotWithShape="1">
          <a:blip r:embed="rId2"/>
          <a:srcRect l="2291" t="18586" r="15701"/>
          <a:stretch/>
        </p:blipFill>
        <p:spPr>
          <a:xfrm>
            <a:off x="5267194" y="0"/>
            <a:ext cx="3876806" cy="4016416"/>
          </a:xfrm>
          <a:prstGeom prst="rect">
            <a:avLst/>
          </a:prstGeom>
        </p:spPr>
      </p:pic>
      <p:pic>
        <p:nvPicPr>
          <p:cNvPr id="7" name="Picture 6" descr="mrln logo_NEW.png">
            <a:extLst>
              <a:ext uri="{FF2B5EF4-FFF2-40B4-BE49-F238E27FC236}">
                <a16:creationId xmlns:a16="http://schemas.microsoft.com/office/drawing/2014/main" id="{453FC834-F4EE-44ED-B3C8-232D4EC352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04148" y="5198301"/>
            <a:ext cx="3238979" cy="1822782"/>
          </a:xfrm>
          <a:prstGeom prst="rect">
            <a:avLst/>
          </a:prstGeom>
        </p:spPr>
      </p:pic>
    </p:spTree>
    <p:extLst>
      <p:ext uri="{BB962C8B-B14F-4D97-AF65-F5344CB8AC3E}">
        <p14:creationId xmlns:p14="http://schemas.microsoft.com/office/powerpoint/2010/main" val="42237344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35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3BE6A3E5-7D3F-453B-A89D-681613AB0DA3}"/>
              </a:ext>
            </a:extLst>
          </p:cNvPr>
          <p:cNvPicPr>
            <a:picLocks noChangeAspect="1"/>
          </p:cNvPicPr>
          <p:nvPr userDrawn="1"/>
        </p:nvPicPr>
        <p:blipFill>
          <a:blip r:embed="rId2"/>
          <a:stretch>
            <a:fillRect/>
          </a:stretch>
        </p:blipFill>
        <p:spPr>
          <a:xfrm>
            <a:off x="7027198" y="3317996"/>
            <a:ext cx="1143000" cy="1143000"/>
          </a:xfrm>
          <a:prstGeom prst="rect">
            <a:avLst/>
          </a:prstGeom>
        </p:spPr>
      </p:pic>
      <p:pic>
        <p:nvPicPr>
          <p:cNvPr id="31" name="Picture 30">
            <a:extLst>
              <a:ext uri="{FF2B5EF4-FFF2-40B4-BE49-F238E27FC236}">
                <a16:creationId xmlns:a16="http://schemas.microsoft.com/office/drawing/2014/main" id="{F9CCD413-C9E8-4FF1-8B1A-1342DDA16AE9}"/>
              </a:ext>
            </a:extLst>
          </p:cNvPr>
          <p:cNvPicPr>
            <a:picLocks noChangeAspect="1"/>
          </p:cNvPicPr>
          <p:nvPr userDrawn="1"/>
        </p:nvPicPr>
        <p:blipFill>
          <a:blip r:embed="rId3"/>
          <a:stretch>
            <a:fillRect/>
          </a:stretch>
        </p:blipFill>
        <p:spPr>
          <a:xfrm>
            <a:off x="6026832" y="3412560"/>
            <a:ext cx="1143000" cy="1143000"/>
          </a:xfrm>
          <a:prstGeom prst="rect">
            <a:avLst/>
          </a:prstGeom>
        </p:spPr>
      </p:pic>
      <p:pic>
        <p:nvPicPr>
          <p:cNvPr id="32" name="Picture 31">
            <a:extLst>
              <a:ext uri="{FF2B5EF4-FFF2-40B4-BE49-F238E27FC236}">
                <a16:creationId xmlns:a16="http://schemas.microsoft.com/office/drawing/2014/main" id="{9183D5A1-1E08-40D3-8C41-3EFDB9147346}"/>
              </a:ext>
            </a:extLst>
          </p:cNvPr>
          <p:cNvPicPr>
            <a:picLocks noChangeAspect="1"/>
          </p:cNvPicPr>
          <p:nvPr userDrawn="1"/>
        </p:nvPicPr>
        <p:blipFill>
          <a:blip r:embed="rId4"/>
          <a:stretch>
            <a:fillRect/>
          </a:stretch>
        </p:blipFill>
        <p:spPr>
          <a:xfrm>
            <a:off x="2373848" y="2208954"/>
            <a:ext cx="1039091" cy="1039091"/>
          </a:xfrm>
          <a:prstGeom prst="rect">
            <a:avLst/>
          </a:prstGeom>
        </p:spPr>
      </p:pic>
      <p:pic>
        <p:nvPicPr>
          <p:cNvPr id="33" name="Picture 32">
            <a:extLst>
              <a:ext uri="{FF2B5EF4-FFF2-40B4-BE49-F238E27FC236}">
                <a16:creationId xmlns:a16="http://schemas.microsoft.com/office/drawing/2014/main" id="{4814AFAB-B8EC-4A6B-82D1-8911596742AF}"/>
              </a:ext>
            </a:extLst>
          </p:cNvPr>
          <p:cNvPicPr>
            <a:picLocks noChangeAspect="1"/>
          </p:cNvPicPr>
          <p:nvPr userDrawn="1"/>
        </p:nvPicPr>
        <p:blipFill>
          <a:blip r:embed="rId5"/>
          <a:stretch>
            <a:fillRect/>
          </a:stretch>
        </p:blipFill>
        <p:spPr>
          <a:xfrm>
            <a:off x="6072645" y="4626045"/>
            <a:ext cx="1143000" cy="1143000"/>
          </a:xfrm>
          <a:prstGeom prst="rect">
            <a:avLst/>
          </a:prstGeom>
        </p:spPr>
      </p:pic>
      <p:pic>
        <p:nvPicPr>
          <p:cNvPr id="34" name="Picture 33">
            <a:extLst>
              <a:ext uri="{FF2B5EF4-FFF2-40B4-BE49-F238E27FC236}">
                <a16:creationId xmlns:a16="http://schemas.microsoft.com/office/drawing/2014/main" id="{7A789F8C-68BE-4AD2-9524-619DA625E6A7}"/>
              </a:ext>
            </a:extLst>
          </p:cNvPr>
          <p:cNvPicPr>
            <a:picLocks noChangeAspect="1"/>
          </p:cNvPicPr>
          <p:nvPr userDrawn="1"/>
        </p:nvPicPr>
        <p:blipFill>
          <a:blip r:embed="rId6"/>
          <a:stretch>
            <a:fillRect/>
          </a:stretch>
        </p:blipFill>
        <p:spPr>
          <a:xfrm>
            <a:off x="6833555" y="1088956"/>
            <a:ext cx="1039091" cy="1039091"/>
          </a:xfrm>
          <a:prstGeom prst="rect">
            <a:avLst/>
          </a:prstGeom>
        </p:spPr>
      </p:pic>
      <p:pic>
        <p:nvPicPr>
          <p:cNvPr id="35" name="Picture 34">
            <a:extLst>
              <a:ext uri="{FF2B5EF4-FFF2-40B4-BE49-F238E27FC236}">
                <a16:creationId xmlns:a16="http://schemas.microsoft.com/office/drawing/2014/main" id="{AEFCEADD-6198-4465-9ACA-99C2CB0DFCCA}"/>
              </a:ext>
            </a:extLst>
          </p:cNvPr>
          <p:cNvPicPr>
            <a:picLocks noChangeAspect="1"/>
          </p:cNvPicPr>
          <p:nvPr userDrawn="1"/>
        </p:nvPicPr>
        <p:blipFill>
          <a:blip r:embed="rId7"/>
          <a:stretch>
            <a:fillRect/>
          </a:stretch>
        </p:blipFill>
        <p:spPr>
          <a:xfrm>
            <a:off x="4638156" y="2208954"/>
            <a:ext cx="1039091" cy="1039091"/>
          </a:xfrm>
          <a:prstGeom prst="rect">
            <a:avLst/>
          </a:prstGeom>
        </p:spPr>
      </p:pic>
      <p:pic>
        <p:nvPicPr>
          <p:cNvPr id="36" name="Picture 35">
            <a:extLst>
              <a:ext uri="{FF2B5EF4-FFF2-40B4-BE49-F238E27FC236}">
                <a16:creationId xmlns:a16="http://schemas.microsoft.com/office/drawing/2014/main" id="{F151A961-7281-467F-8D50-D0A92F162B99}"/>
              </a:ext>
            </a:extLst>
          </p:cNvPr>
          <p:cNvPicPr>
            <a:picLocks noChangeAspect="1"/>
          </p:cNvPicPr>
          <p:nvPr userDrawn="1"/>
        </p:nvPicPr>
        <p:blipFill>
          <a:blip r:embed="rId8"/>
          <a:stretch>
            <a:fillRect/>
          </a:stretch>
        </p:blipFill>
        <p:spPr>
          <a:xfrm>
            <a:off x="5770310" y="2208954"/>
            <a:ext cx="1039091" cy="1039091"/>
          </a:xfrm>
          <a:prstGeom prst="rect">
            <a:avLst/>
          </a:prstGeom>
        </p:spPr>
      </p:pic>
      <p:pic>
        <p:nvPicPr>
          <p:cNvPr id="37" name="Picture 36">
            <a:extLst>
              <a:ext uri="{FF2B5EF4-FFF2-40B4-BE49-F238E27FC236}">
                <a16:creationId xmlns:a16="http://schemas.microsoft.com/office/drawing/2014/main" id="{E400382F-8B98-41B3-822A-41A61FAA1F52}"/>
              </a:ext>
            </a:extLst>
          </p:cNvPr>
          <p:cNvPicPr>
            <a:picLocks noChangeAspect="1"/>
          </p:cNvPicPr>
          <p:nvPr userDrawn="1"/>
        </p:nvPicPr>
        <p:blipFill>
          <a:blip r:embed="rId9"/>
          <a:stretch>
            <a:fillRect/>
          </a:stretch>
        </p:blipFill>
        <p:spPr>
          <a:xfrm>
            <a:off x="1241694" y="2208954"/>
            <a:ext cx="1039091" cy="1039091"/>
          </a:xfrm>
          <a:prstGeom prst="rect">
            <a:avLst/>
          </a:prstGeom>
        </p:spPr>
      </p:pic>
      <p:pic>
        <p:nvPicPr>
          <p:cNvPr id="38" name="Picture 37">
            <a:extLst>
              <a:ext uri="{FF2B5EF4-FFF2-40B4-BE49-F238E27FC236}">
                <a16:creationId xmlns:a16="http://schemas.microsoft.com/office/drawing/2014/main" id="{027C5F8D-E85D-4D3F-A4C9-AB518C3BA12B}"/>
              </a:ext>
            </a:extLst>
          </p:cNvPr>
          <p:cNvPicPr>
            <a:picLocks noChangeAspect="1"/>
          </p:cNvPicPr>
          <p:nvPr userDrawn="1"/>
        </p:nvPicPr>
        <p:blipFill>
          <a:blip r:embed="rId10"/>
          <a:stretch>
            <a:fillRect/>
          </a:stretch>
        </p:blipFill>
        <p:spPr>
          <a:xfrm>
            <a:off x="3637546" y="4489413"/>
            <a:ext cx="1143000" cy="1143000"/>
          </a:xfrm>
          <a:prstGeom prst="rect">
            <a:avLst/>
          </a:prstGeom>
        </p:spPr>
      </p:pic>
      <p:pic>
        <p:nvPicPr>
          <p:cNvPr id="39" name="Picture 38">
            <a:extLst>
              <a:ext uri="{FF2B5EF4-FFF2-40B4-BE49-F238E27FC236}">
                <a16:creationId xmlns:a16="http://schemas.microsoft.com/office/drawing/2014/main" id="{A10ACC27-C6D9-460D-91B4-2E4630C555C0}"/>
              </a:ext>
            </a:extLst>
          </p:cNvPr>
          <p:cNvPicPr>
            <a:picLocks noChangeAspect="1"/>
          </p:cNvPicPr>
          <p:nvPr userDrawn="1"/>
        </p:nvPicPr>
        <p:blipFill>
          <a:blip r:embed="rId11"/>
          <a:stretch>
            <a:fillRect/>
          </a:stretch>
        </p:blipFill>
        <p:spPr>
          <a:xfrm>
            <a:off x="3506002" y="2208954"/>
            <a:ext cx="1039091" cy="1039091"/>
          </a:xfrm>
          <a:prstGeom prst="rect">
            <a:avLst/>
          </a:prstGeom>
        </p:spPr>
      </p:pic>
      <p:pic>
        <p:nvPicPr>
          <p:cNvPr id="40" name="Picture 39">
            <a:extLst>
              <a:ext uri="{FF2B5EF4-FFF2-40B4-BE49-F238E27FC236}">
                <a16:creationId xmlns:a16="http://schemas.microsoft.com/office/drawing/2014/main" id="{E13BCE8A-E07C-406E-ADD8-1703585A1996}"/>
              </a:ext>
            </a:extLst>
          </p:cNvPr>
          <p:cNvPicPr>
            <a:picLocks noChangeAspect="1"/>
          </p:cNvPicPr>
          <p:nvPr userDrawn="1"/>
        </p:nvPicPr>
        <p:blipFill>
          <a:blip r:embed="rId12"/>
          <a:stretch>
            <a:fillRect/>
          </a:stretch>
        </p:blipFill>
        <p:spPr>
          <a:xfrm>
            <a:off x="3614640" y="3412560"/>
            <a:ext cx="1143000" cy="1143000"/>
          </a:xfrm>
          <a:prstGeom prst="rect">
            <a:avLst/>
          </a:prstGeom>
        </p:spPr>
      </p:pic>
      <p:pic>
        <p:nvPicPr>
          <p:cNvPr id="41" name="Picture 40">
            <a:extLst>
              <a:ext uri="{FF2B5EF4-FFF2-40B4-BE49-F238E27FC236}">
                <a16:creationId xmlns:a16="http://schemas.microsoft.com/office/drawing/2014/main" id="{776368B9-15F8-4387-ABC3-D027267CEC35}"/>
              </a:ext>
            </a:extLst>
          </p:cNvPr>
          <p:cNvPicPr>
            <a:picLocks noChangeAspect="1"/>
          </p:cNvPicPr>
          <p:nvPr userDrawn="1"/>
        </p:nvPicPr>
        <p:blipFill>
          <a:blip r:embed="rId13"/>
          <a:stretch>
            <a:fillRect/>
          </a:stretch>
        </p:blipFill>
        <p:spPr>
          <a:xfrm>
            <a:off x="2419997" y="4489413"/>
            <a:ext cx="1143000" cy="1143000"/>
          </a:xfrm>
          <a:prstGeom prst="rect">
            <a:avLst/>
          </a:prstGeom>
        </p:spPr>
      </p:pic>
      <p:pic>
        <p:nvPicPr>
          <p:cNvPr id="42" name="Picture 41">
            <a:extLst>
              <a:ext uri="{FF2B5EF4-FFF2-40B4-BE49-F238E27FC236}">
                <a16:creationId xmlns:a16="http://schemas.microsoft.com/office/drawing/2014/main" id="{1C544C45-0189-4105-AB5E-F8642C5A1D8D}"/>
              </a:ext>
            </a:extLst>
          </p:cNvPr>
          <p:cNvPicPr>
            <a:picLocks noChangeAspect="1"/>
          </p:cNvPicPr>
          <p:nvPr userDrawn="1"/>
        </p:nvPicPr>
        <p:blipFill>
          <a:blip r:embed="rId14"/>
          <a:stretch>
            <a:fillRect/>
          </a:stretch>
        </p:blipFill>
        <p:spPr>
          <a:xfrm>
            <a:off x="2408544" y="3412560"/>
            <a:ext cx="1143000" cy="1143000"/>
          </a:xfrm>
          <a:prstGeom prst="rect">
            <a:avLst/>
          </a:prstGeom>
        </p:spPr>
      </p:pic>
      <p:pic>
        <p:nvPicPr>
          <p:cNvPr id="43" name="Picture 42">
            <a:extLst>
              <a:ext uri="{FF2B5EF4-FFF2-40B4-BE49-F238E27FC236}">
                <a16:creationId xmlns:a16="http://schemas.microsoft.com/office/drawing/2014/main" id="{C62C89C5-B4D4-4372-A6A9-D89F0BCD5B62}"/>
              </a:ext>
            </a:extLst>
          </p:cNvPr>
          <p:cNvPicPr>
            <a:picLocks noChangeAspect="1"/>
          </p:cNvPicPr>
          <p:nvPr userDrawn="1"/>
        </p:nvPicPr>
        <p:blipFill>
          <a:blip r:embed="rId15"/>
          <a:stretch>
            <a:fillRect/>
          </a:stretch>
        </p:blipFill>
        <p:spPr>
          <a:xfrm>
            <a:off x="4855095" y="4489413"/>
            <a:ext cx="1143000" cy="1143000"/>
          </a:xfrm>
          <a:prstGeom prst="rect">
            <a:avLst/>
          </a:prstGeom>
        </p:spPr>
      </p:pic>
      <p:pic>
        <p:nvPicPr>
          <p:cNvPr id="44" name="Picture 43">
            <a:extLst>
              <a:ext uri="{FF2B5EF4-FFF2-40B4-BE49-F238E27FC236}">
                <a16:creationId xmlns:a16="http://schemas.microsoft.com/office/drawing/2014/main" id="{E970D6DD-AF9A-40BB-96CE-E3743D4B9F29}"/>
              </a:ext>
            </a:extLst>
          </p:cNvPr>
          <p:cNvPicPr>
            <a:picLocks noChangeAspect="1"/>
          </p:cNvPicPr>
          <p:nvPr userDrawn="1"/>
        </p:nvPicPr>
        <p:blipFill>
          <a:blip r:embed="rId16"/>
          <a:stretch>
            <a:fillRect/>
          </a:stretch>
        </p:blipFill>
        <p:spPr>
          <a:xfrm>
            <a:off x="4820736" y="3412560"/>
            <a:ext cx="1143000" cy="1143000"/>
          </a:xfrm>
          <a:prstGeom prst="rect">
            <a:avLst/>
          </a:prstGeom>
        </p:spPr>
      </p:pic>
      <p:pic>
        <p:nvPicPr>
          <p:cNvPr id="45" name="Picture 44">
            <a:extLst>
              <a:ext uri="{FF2B5EF4-FFF2-40B4-BE49-F238E27FC236}">
                <a16:creationId xmlns:a16="http://schemas.microsoft.com/office/drawing/2014/main" id="{67C41C9D-502A-4703-BA60-C2F9122CEC04}"/>
              </a:ext>
            </a:extLst>
          </p:cNvPr>
          <p:cNvPicPr>
            <a:picLocks noChangeAspect="1"/>
          </p:cNvPicPr>
          <p:nvPr userDrawn="1"/>
        </p:nvPicPr>
        <p:blipFill>
          <a:blip r:embed="rId17"/>
          <a:stretch>
            <a:fillRect/>
          </a:stretch>
        </p:blipFill>
        <p:spPr>
          <a:xfrm>
            <a:off x="1221845" y="1088956"/>
            <a:ext cx="1039091" cy="1039091"/>
          </a:xfrm>
          <a:prstGeom prst="rect">
            <a:avLst/>
          </a:prstGeom>
        </p:spPr>
      </p:pic>
      <p:pic>
        <p:nvPicPr>
          <p:cNvPr id="46" name="Picture 45">
            <a:extLst>
              <a:ext uri="{FF2B5EF4-FFF2-40B4-BE49-F238E27FC236}">
                <a16:creationId xmlns:a16="http://schemas.microsoft.com/office/drawing/2014/main" id="{ACB5B35F-1F22-4FC9-BF1C-016B0DEB2443}"/>
              </a:ext>
            </a:extLst>
          </p:cNvPr>
          <p:cNvPicPr>
            <a:picLocks noChangeAspect="1"/>
          </p:cNvPicPr>
          <p:nvPr userDrawn="1"/>
        </p:nvPicPr>
        <p:blipFill>
          <a:blip r:embed="rId18"/>
          <a:stretch>
            <a:fillRect/>
          </a:stretch>
        </p:blipFill>
        <p:spPr>
          <a:xfrm>
            <a:off x="3466529" y="1088956"/>
            <a:ext cx="1039091" cy="1039091"/>
          </a:xfrm>
          <a:prstGeom prst="rect">
            <a:avLst/>
          </a:prstGeom>
        </p:spPr>
      </p:pic>
      <p:pic>
        <p:nvPicPr>
          <p:cNvPr id="47" name="Picture 46">
            <a:extLst>
              <a:ext uri="{FF2B5EF4-FFF2-40B4-BE49-F238E27FC236}">
                <a16:creationId xmlns:a16="http://schemas.microsoft.com/office/drawing/2014/main" id="{13BA7A5E-461F-4976-B0DB-1564253BCC9E}"/>
              </a:ext>
            </a:extLst>
          </p:cNvPr>
          <p:cNvPicPr>
            <a:picLocks noChangeAspect="1"/>
          </p:cNvPicPr>
          <p:nvPr userDrawn="1"/>
        </p:nvPicPr>
        <p:blipFill>
          <a:blip r:embed="rId19"/>
          <a:stretch>
            <a:fillRect/>
          </a:stretch>
        </p:blipFill>
        <p:spPr>
          <a:xfrm>
            <a:off x="4588871" y="1088956"/>
            <a:ext cx="1039091" cy="1039091"/>
          </a:xfrm>
          <a:prstGeom prst="rect">
            <a:avLst/>
          </a:prstGeom>
        </p:spPr>
      </p:pic>
      <p:pic>
        <p:nvPicPr>
          <p:cNvPr id="48" name="Picture 47">
            <a:extLst>
              <a:ext uri="{FF2B5EF4-FFF2-40B4-BE49-F238E27FC236}">
                <a16:creationId xmlns:a16="http://schemas.microsoft.com/office/drawing/2014/main" id="{BB30A82A-6974-444F-909A-D33B59366AD6}"/>
              </a:ext>
            </a:extLst>
          </p:cNvPr>
          <p:cNvPicPr>
            <a:picLocks noChangeAspect="1"/>
          </p:cNvPicPr>
          <p:nvPr userDrawn="1"/>
        </p:nvPicPr>
        <p:blipFill>
          <a:blip r:embed="rId20"/>
          <a:stretch>
            <a:fillRect/>
          </a:stretch>
        </p:blipFill>
        <p:spPr>
          <a:xfrm>
            <a:off x="5711213" y="1088956"/>
            <a:ext cx="1039091" cy="1039091"/>
          </a:xfrm>
          <a:prstGeom prst="rect">
            <a:avLst/>
          </a:prstGeom>
        </p:spPr>
      </p:pic>
      <p:pic>
        <p:nvPicPr>
          <p:cNvPr id="49" name="Picture 48">
            <a:extLst>
              <a:ext uri="{FF2B5EF4-FFF2-40B4-BE49-F238E27FC236}">
                <a16:creationId xmlns:a16="http://schemas.microsoft.com/office/drawing/2014/main" id="{C5C6AEFC-F5BD-46D2-AC65-58C4CF48E933}"/>
              </a:ext>
            </a:extLst>
          </p:cNvPr>
          <p:cNvPicPr>
            <a:picLocks noChangeAspect="1"/>
          </p:cNvPicPr>
          <p:nvPr userDrawn="1"/>
        </p:nvPicPr>
        <p:blipFill>
          <a:blip r:embed="rId21"/>
          <a:stretch>
            <a:fillRect/>
          </a:stretch>
        </p:blipFill>
        <p:spPr>
          <a:xfrm>
            <a:off x="6902462" y="2208954"/>
            <a:ext cx="1039091" cy="1039091"/>
          </a:xfrm>
          <a:prstGeom prst="rect">
            <a:avLst/>
          </a:prstGeom>
        </p:spPr>
      </p:pic>
      <p:pic>
        <p:nvPicPr>
          <p:cNvPr id="50" name="Picture 49">
            <a:extLst>
              <a:ext uri="{FF2B5EF4-FFF2-40B4-BE49-F238E27FC236}">
                <a16:creationId xmlns:a16="http://schemas.microsoft.com/office/drawing/2014/main" id="{22E12816-1C6F-4C73-B88D-3BCC9206DF1C}"/>
              </a:ext>
            </a:extLst>
          </p:cNvPr>
          <p:cNvPicPr>
            <a:picLocks noChangeAspect="1"/>
          </p:cNvPicPr>
          <p:nvPr userDrawn="1"/>
        </p:nvPicPr>
        <p:blipFill>
          <a:blip r:embed="rId22"/>
          <a:stretch>
            <a:fillRect/>
          </a:stretch>
        </p:blipFill>
        <p:spPr>
          <a:xfrm>
            <a:off x="2344187" y="1088956"/>
            <a:ext cx="1039091" cy="1039091"/>
          </a:xfrm>
          <a:prstGeom prst="rect">
            <a:avLst/>
          </a:prstGeom>
        </p:spPr>
      </p:pic>
      <p:pic>
        <p:nvPicPr>
          <p:cNvPr id="51" name="Picture 50">
            <a:extLst>
              <a:ext uri="{FF2B5EF4-FFF2-40B4-BE49-F238E27FC236}">
                <a16:creationId xmlns:a16="http://schemas.microsoft.com/office/drawing/2014/main" id="{0BFFFD31-E5C4-4C21-BE30-E3D1AFFE91D1}"/>
              </a:ext>
            </a:extLst>
          </p:cNvPr>
          <p:cNvPicPr>
            <a:picLocks noChangeAspect="1"/>
          </p:cNvPicPr>
          <p:nvPr userDrawn="1"/>
        </p:nvPicPr>
        <p:blipFill>
          <a:blip r:embed="rId23"/>
          <a:stretch>
            <a:fillRect/>
          </a:stretch>
        </p:blipFill>
        <p:spPr>
          <a:xfrm>
            <a:off x="1202448" y="3412560"/>
            <a:ext cx="1143000" cy="1143000"/>
          </a:xfrm>
          <a:prstGeom prst="rect">
            <a:avLst/>
          </a:prstGeom>
        </p:spPr>
      </p:pic>
      <p:pic>
        <p:nvPicPr>
          <p:cNvPr id="52" name="Picture 51">
            <a:extLst>
              <a:ext uri="{FF2B5EF4-FFF2-40B4-BE49-F238E27FC236}">
                <a16:creationId xmlns:a16="http://schemas.microsoft.com/office/drawing/2014/main" id="{11FF3432-ADEF-4191-A150-B822926F357A}"/>
              </a:ext>
            </a:extLst>
          </p:cNvPr>
          <p:cNvPicPr>
            <a:picLocks noChangeAspect="1"/>
          </p:cNvPicPr>
          <p:nvPr userDrawn="1"/>
        </p:nvPicPr>
        <p:blipFill>
          <a:blip r:embed="rId24"/>
          <a:stretch>
            <a:fillRect/>
          </a:stretch>
        </p:blipFill>
        <p:spPr>
          <a:xfrm>
            <a:off x="1202448" y="4496364"/>
            <a:ext cx="1143000" cy="1143000"/>
          </a:xfrm>
          <a:prstGeom prst="rect">
            <a:avLst/>
          </a:prstGeom>
        </p:spPr>
      </p:pic>
      <p:sp>
        <p:nvSpPr>
          <p:cNvPr id="53" name="Rectangle 52">
            <a:extLst>
              <a:ext uri="{FF2B5EF4-FFF2-40B4-BE49-F238E27FC236}">
                <a16:creationId xmlns:a16="http://schemas.microsoft.com/office/drawing/2014/main" id="{A844F3CF-7A66-4F50-BB34-90D4D38957C9}"/>
              </a:ext>
            </a:extLst>
          </p:cNvPr>
          <p:cNvSpPr/>
          <p:nvPr userDrawn="1"/>
        </p:nvSpPr>
        <p:spPr>
          <a:xfrm>
            <a:off x="1450816" y="591303"/>
            <a:ext cx="7315200" cy="369332"/>
          </a:xfrm>
          <a:prstGeom prst="rect">
            <a:avLst/>
          </a:prstGeom>
        </p:spPr>
        <p:txBody>
          <a:bodyPr wrap="square">
            <a:spAutoFit/>
          </a:bodyPr>
          <a:lstStyle/>
          <a:p>
            <a:endParaRPr lang="en-US" sz="1800" dirty="0"/>
          </a:p>
        </p:txBody>
      </p:sp>
      <p:sp>
        <p:nvSpPr>
          <p:cNvPr id="27" name="Rectangle 26">
            <a:extLst>
              <a:ext uri="{FF2B5EF4-FFF2-40B4-BE49-F238E27FC236}">
                <a16:creationId xmlns:a16="http://schemas.microsoft.com/office/drawing/2014/main" id="{7763813C-EFBC-40ED-AB0B-49251D85FA49}"/>
              </a:ext>
            </a:extLst>
          </p:cNvPr>
          <p:cNvSpPr/>
          <p:nvPr userDrawn="1"/>
        </p:nvSpPr>
        <p:spPr>
          <a:xfrm>
            <a:off x="914400" y="591303"/>
            <a:ext cx="7315200" cy="369332"/>
          </a:xfrm>
          <a:prstGeom prst="rect">
            <a:avLst/>
          </a:prstGeom>
        </p:spPr>
        <p:txBody>
          <a:bodyPr wrap="square">
            <a:spAutoFit/>
          </a:bodyPr>
          <a:lstStyle/>
          <a:p>
            <a:pPr algn="ctr"/>
            <a:r>
              <a:rPr lang="en-US" sz="1800" dirty="0"/>
              <a:t>Use these icons to illustrate industry type, processes, etc.</a:t>
            </a:r>
          </a:p>
        </p:txBody>
      </p:sp>
    </p:spTree>
    <p:extLst>
      <p:ext uri="{BB962C8B-B14F-4D97-AF65-F5344CB8AC3E}">
        <p14:creationId xmlns:p14="http://schemas.microsoft.com/office/powerpoint/2010/main" val="425965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Title Slide 3">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9518BC7F-4E95-41C5-9830-FC6C5794A762}"/>
              </a:ext>
            </a:extLst>
          </p:cNvPr>
          <p:cNvSpPr>
            <a:spLocks noGrp="1"/>
          </p:cNvSpPr>
          <p:nvPr>
            <p:ph type="subTitle" idx="10" hasCustomPrompt="1"/>
          </p:nvPr>
        </p:nvSpPr>
        <p:spPr>
          <a:xfrm>
            <a:off x="1362205" y="4698064"/>
            <a:ext cx="6858000" cy="788335"/>
          </a:xfrm>
          <a:prstGeom prst="rect">
            <a:avLst/>
          </a:prstGeom>
        </p:spPr>
        <p:txBody>
          <a:bodyPr>
            <a:normAutofit/>
          </a:bodyPr>
          <a:lstStyle>
            <a:lvl1pPr marL="0" indent="0" algn="r">
              <a:buNone/>
              <a:defRPr sz="32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13" name="Picture 12">
            <a:extLst>
              <a:ext uri="{FF2B5EF4-FFF2-40B4-BE49-F238E27FC236}">
                <a16:creationId xmlns:a16="http://schemas.microsoft.com/office/drawing/2014/main" id="{BE9442FE-630A-4339-9B7D-06F17228AFC9}"/>
              </a:ext>
            </a:extLst>
          </p:cNvPr>
          <p:cNvPicPr>
            <a:picLocks noChangeAspect="1"/>
          </p:cNvPicPr>
          <p:nvPr userDrawn="1"/>
        </p:nvPicPr>
        <p:blipFill>
          <a:blip r:embed="rId2"/>
          <a:stretch>
            <a:fillRect/>
          </a:stretch>
        </p:blipFill>
        <p:spPr>
          <a:xfrm>
            <a:off x="0" y="992879"/>
            <a:ext cx="4153219" cy="5865121"/>
          </a:xfrm>
          <a:prstGeom prst="rect">
            <a:avLst/>
          </a:prstGeom>
        </p:spPr>
      </p:pic>
      <p:pic>
        <p:nvPicPr>
          <p:cNvPr id="9" name="Picture 8" descr="mrln logo_NEW.png">
            <a:extLst>
              <a:ext uri="{FF2B5EF4-FFF2-40B4-BE49-F238E27FC236}">
                <a16:creationId xmlns:a16="http://schemas.microsoft.com/office/drawing/2014/main" id="{0D86C37D-F494-464C-A3D9-5C4FDA8291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2822" y="243758"/>
            <a:ext cx="5882572" cy="3310502"/>
          </a:xfrm>
          <a:prstGeom prst="rect">
            <a:avLst/>
          </a:prstGeom>
        </p:spPr>
      </p:pic>
      <p:sp>
        <p:nvSpPr>
          <p:cNvPr id="24" name="Title 1">
            <a:extLst>
              <a:ext uri="{FF2B5EF4-FFF2-40B4-BE49-F238E27FC236}">
                <a16:creationId xmlns:a16="http://schemas.microsoft.com/office/drawing/2014/main" id="{F2797C1D-55AF-47C5-A8C6-8953253B767F}"/>
              </a:ext>
            </a:extLst>
          </p:cNvPr>
          <p:cNvSpPr>
            <a:spLocks noGrp="1"/>
          </p:cNvSpPr>
          <p:nvPr>
            <p:ph type="ctrTitle" hasCustomPrompt="1"/>
          </p:nvPr>
        </p:nvSpPr>
        <p:spPr>
          <a:xfrm>
            <a:off x="1362205" y="3422892"/>
            <a:ext cx="6858000" cy="1186385"/>
          </a:xfrm>
          <a:prstGeom prst="rect">
            <a:avLst/>
          </a:prstGeom>
        </p:spPr>
        <p:txBody>
          <a:bodyPr anchor="b"/>
          <a:lstStyle>
            <a:lvl1pPr algn="r">
              <a:defRPr sz="4800">
                <a:solidFill>
                  <a:schemeClr val="accent1"/>
                </a:solidFill>
              </a:defRPr>
            </a:lvl1pPr>
          </a:lstStyle>
          <a:p>
            <a:r>
              <a:rPr lang="en-US" dirty="0"/>
              <a:t>Title</a:t>
            </a:r>
          </a:p>
        </p:txBody>
      </p:sp>
      <p:sp>
        <p:nvSpPr>
          <p:cNvPr id="25" name="Text Placeholder 17">
            <a:extLst>
              <a:ext uri="{FF2B5EF4-FFF2-40B4-BE49-F238E27FC236}">
                <a16:creationId xmlns:a16="http://schemas.microsoft.com/office/drawing/2014/main" id="{B6A17779-404F-4073-B734-50C9B93D2F59}"/>
              </a:ext>
            </a:extLst>
          </p:cNvPr>
          <p:cNvSpPr>
            <a:spLocks noGrp="1"/>
          </p:cNvSpPr>
          <p:nvPr>
            <p:ph type="body" sz="quarter" idx="11" hasCustomPrompt="1"/>
          </p:nvPr>
        </p:nvSpPr>
        <p:spPr>
          <a:xfrm>
            <a:off x="1362205" y="5778085"/>
            <a:ext cx="6861175" cy="328613"/>
          </a:xfrm>
          <a:prstGeom prst="rect">
            <a:avLst/>
          </a:prstGeom>
        </p:spPr>
        <p:txBody>
          <a:bodyPr/>
          <a:lstStyle>
            <a:lvl1pPr marL="0" indent="0" algn="r">
              <a:buNone/>
              <a:defRPr sz="2000">
                <a:solidFill>
                  <a:srgbClr val="909295"/>
                </a:solidFill>
              </a:defRPr>
            </a:lvl1pPr>
            <a:lvl2pPr>
              <a:defRPr sz="2000"/>
            </a:lvl2pPr>
            <a:lvl3pPr>
              <a:defRPr sz="2000"/>
            </a:lvl3pPr>
            <a:lvl4pPr>
              <a:defRPr sz="2000"/>
            </a:lvl4pPr>
            <a:lvl5pPr marL="1828800" indent="0">
              <a:buNone/>
              <a:defRPr sz="2000"/>
            </a:lvl5pPr>
          </a:lstStyle>
          <a:p>
            <a:pPr lvl="0"/>
            <a:r>
              <a:rPr lang="en-US" dirty="0"/>
              <a:t>Presenter Name | Date</a:t>
            </a:r>
          </a:p>
        </p:txBody>
      </p:sp>
    </p:spTree>
    <p:extLst>
      <p:ext uri="{BB962C8B-B14F-4D97-AF65-F5344CB8AC3E}">
        <p14:creationId xmlns:p14="http://schemas.microsoft.com/office/powerpoint/2010/main" val="3553822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4AAF97-CBF1-44F2-8A6E-46DC6518CD9C}"/>
              </a:ext>
            </a:extLst>
          </p:cNvPr>
          <p:cNvSpPr>
            <a:spLocks noGrp="1"/>
          </p:cNvSpPr>
          <p:nvPr>
            <p:ph type="title" hasCustomPrompt="1"/>
          </p:nvPr>
        </p:nvSpPr>
        <p:spPr>
          <a:xfrm>
            <a:off x="457200" y="211065"/>
            <a:ext cx="8229600" cy="731520"/>
          </a:xfrm>
          <a:prstGeom prst="rect">
            <a:avLst/>
          </a:prstGeom>
        </p:spPr>
        <p:txBody>
          <a:bodyPr anchor="b" anchorCtr="0">
            <a:normAutofit/>
          </a:bodyPr>
          <a:lstStyle>
            <a:lvl1pPr>
              <a:defRPr sz="2800">
                <a:solidFill>
                  <a:schemeClr val="accent1"/>
                </a:solidFill>
              </a:defRPr>
            </a:lvl1pPr>
          </a:lstStyle>
          <a:p>
            <a:r>
              <a:rPr lang="en-US" dirty="0"/>
              <a:t>Click to Edit Master Title Style</a:t>
            </a:r>
          </a:p>
        </p:txBody>
      </p:sp>
      <p:sp>
        <p:nvSpPr>
          <p:cNvPr id="6" name="TextBox 5">
            <a:extLst>
              <a:ext uri="{FF2B5EF4-FFF2-40B4-BE49-F238E27FC236}">
                <a16:creationId xmlns:a16="http://schemas.microsoft.com/office/drawing/2014/main" id="{5FD17ADF-CA9E-466A-B5FA-DE05B73594EA}"/>
              </a:ext>
            </a:extLst>
          </p:cNvPr>
          <p:cNvSpPr txBox="1"/>
          <p:nvPr userDrawn="1"/>
        </p:nvSpPr>
        <p:spPr>
          <a:xfrm>
            <a:off x="8686800" y="6442787"/>
            <a:ext cx="369173" cy="24549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1000" kern="1200" smtClean="0">
                <a:solidFill>
                  <a:schemeClr val="accent1"/>
                </a:solidFill>
                <a:latin typeface="+mn-lt"/>
                <a:ea typeface="+mn-ea"/>
                <a:cs typeface="+mn-cs"/>
              </a:rPr>
              <a:pPr algn="l" rtl="0" fontAlgn="base">
                <a:lnSpc>
                  <a:spcPct val="90000"/>
                </a:lnSpc>
                <a:spcBef>
                  <a:spcPct val="0"/>
                </a:spcBef>
                <a:spcAft>
                  <a:spcPct val="0"/>
                </a:spcAft>
                <a:buClr>
                  <a:schemeClr val="bg1"/>
                </a:buClr>
              </a:pPr>
              <a:t>‹#›</a:t>
            </a:fld>
            <a:endParaRPr lang="en-US" sz="1000" kern="1200" dirty="0" err="1">
              <a:solidFill>
                <a:schemeClr val="accent1"/>
              </a:solidFill>
              <a:latin typeface="+mn-lt"/>
              <a:ea typeface="+mn-ea"/>
              <a:cs typeface="+mn-cs"/>
            </a:endParaRPr>
          </a:p>
        </p:txBody>
      </p:sp>
      <p:pic>
        <p:nvPicPr>
          <p:cNvPr id="5" name="Picture 4">
            <a:extLst>
              <a:ext uri="{FF2B5EF4-FFF2-40B4-BE49-F238E27FC236}">
                <a16:creationId xmlns:a16="http://schemas.microsoft.com/office/drawing/2014/main" id="{B5FB40D2-6CFD-4017-AC6D-7E2E83B01496}"/>
              </a:ext>
            </a:extLst>
          </p:cNvPr>
          <p:cNvPicPr>
            <a:picLocks noChangeAspect="1"/>
          </p:cNvPicPr>
          <p:nvPr userDrawn="1"/>
        </p:nvPicPr>
        <p:blipFill>
          <a:blip r:embed="rId2"/>
          <a:stretch>
            <a:fillRect/>
          </a:stretch>
        </p:blipFill>
        <p:spPr>
          <a:xfrm flipH="1">
            <a:off x="7443069" y="4455968"/>
            <a:ext cx="1700931" cy="2402032"/>
          </a:xfrm>
          <a:prstGeom prst="rect">
            <a:avLst/>
          </a:prstGeom>
        </p:spPr>
      </p:pic>
      <p:cxnSp>
        <p:nvCxnSpPr>
          <p:cNvPr id="8" name="Straight Connector 7">
            <a:extLst>
              <a:ext uri="{FF2B5EF4-FFF2-40B4-BE49-F238E27FC236}">
                <a16:creationId xmlns:a16="http://schemas.microsoft.com/office/drawing/2014/main" id="{6C9E3679-8101-4061-9361-2966B6328670}"/>
              </a:ext>
            </a:extLst>
          </p:cNvPr>
          <p:cNvCxnSpPr/>
          <p:nvPr userDrawn="1"/>
        </p:nvCxnSpPr>
        <p:spPr>
          <a:xfrm>
            <a:off x="0" y="955287"/>
            <a:ext cx="5486400" cy="0"/>
          </a:xfrm>
          <a:prstGeom prst="line">
            <a:avLst/>
          </a:prstGeom>
          <a:ln w="31750" cap="rnd">
            <a:solidFill>
              <a:srgbClr val="999999"/>
            </a:solidFill>
          </a:ln>
          <a:effectLst/>
        </p:spPr>
        <p:style>
          <a:lnRef idx="2">
            <a:schemeClr val="accent1"/>
          </a:lnRef>
          <a:fillRef idx="0">
            <a:schemeClr val="accent1"/>
          </a:fillRef>
          <a:effectRef idx="1">
            <a:schemeClr val="accent1"/>
          </a:effectRef>
          <a:fontRef idx="minor">
            <a:schemeClr val="tx1"/>
          </a:fontRef>
        </p:style>
      </p:cxnSp>
      <p:pic>
        <p:nvPicPr>
          <p:cNvPr id="9" name="Picture 8" descr="mrln logo_NEW.png">
            <a:extLst>
              <a:ext uri="{FF2B5EF4-FFF2-40B4-BE49-F238E27FC236}">
                <a16:creationId xmlns:a16="http://schemas.microsoft.com/office/drawing/2014/main" id="{6CF8D2EA-6BB8-409C-827C-C88BC31C88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610" y="6172200"/>
            <a:ext cx="1218627" cy="685800"/>
          </a:xfrm>
          <a:prstGeom prst="rect">
            <a:avLst/>
          </a:prstGeom>
        </p:spPr>
      </p:pic>
      <p:sp>
        <p:nvSpPr>
          <p:cNvPr id="12" name="Content Placeholder 3">
            <a:extLst>
              <a:ext uri="{FF2B5EF4-FFF2-40B4-BE49-F238E27FC236}">
                <a16:creationId xmlns:a16="http://schemas.microsoft.com/office/drawing/2014/main" id="{2ED4E1C5-1C85-45AF-ACC2-3D00E4226894}"/>
              </a:ext>
            </a:extLst>
          </p:cNvPr>
          <p:cNvSpPr>
            <a:spLocks noGrp="1"/>
          </p:cNvSpPr>
          <p:nvPr>
            <p:ph sz="half" idx="2"/>
          </p:nvPr>
        </p:nvSpPr>
        <p:spPr>
          <a:xfrm>
            <a:off x="457200" y="1068252"/>
            <a:ext cx="8229600" cy="5029200"/>
          </a:xfrm>
          <a:prstGeom prst="rect">
            <a:avLst/>
          </a:prstGeom>
        </p:spPr>
        <p:txBody>
          <a:bodyPr/>
          <a:lstStyle>
            <a:lvl1pPr marL="342900" marR="0" indent="-342900" algn="l" defTabSz="457200" rtl="0" eaLnBrk="1" fontAlgn="auto" latinLnBrk="0" hangingPunct="1">
              <a:lnSpc>
                <a:spcPct val="100000"/>
              </a:lnSpc>
              <a:spcBef>
                <a:spcPts val="400"/>
              </a:spcBef>
              <a:spcAft>
                <a:spcPts val="0"/>
              </a:spcAft>
              <a:buClr>
                <a:srgbClr val="00A68A"/>
              </a:buClr>
              <a:buSzTx/>
              <a:buFont typeface="Arial"/>
              <a:buChar char="•"/>
              <a:tabLst/>
              <a:defRPr sz="1800"/>
            </a:lvl1pPr>
            <a:lvl2pPr marL="742950" marR="0" indent="-285750" algn="l" defTabSz="457200" rtl="0" eaLnBrk="1" fontAlgn="auto" latinLnBrk="0" hangingPunct="1">
              <a:lnSpc>
                <a:spcPct val="100000"/>
              </a:lnSpc>
              <a:spcBef>
                <a:spcPts val="400"/>
              </a:spcBef>
              <a:spcAft>
                <a:spcPts val="0"/>
              </a:spcAft>
              <a:buClr>
                <a:srgbClr val="FFCB2E"/>
              </a:buClr>
              <a:buSzTx/>
              <a:buFont typeface="Arial"/>
              <a:buChar char="–"/>
              <a:tabLst/>
              <a:defRPr sz="1600"/>
            </a:lvl2pPr>
            <a:lvl3pPr marL="1143000" marR="0" indent="-228600" algn="l" defTabSz="457200" rtl="0" eaLnBrk="1" fontAlgn="auto" latinLnBrk="0" hangingPunct="1">
              <a:lnSpc>
                <a:spcPct val="100000"/>
              </a:lnSpc>
              <a:spcBef>
                <a:spcPts val="400"/>
              </a:spcBef>
              <a:spcAft>
                <a:spcPts val="0"/>
              </a:spcAft>
              <a:buClr>
                <a:srgbClr val="E99B2F"/>
              </a:buClr>
              <a:buSzTx/>
              <a:buFont typeface="Arial"/>
              <a:buChar char="•"/>
              <a:tabLst/>
              <a:defRPr sz="1400"/>
            </a:lvl3pPr>
            <a:lvl4pPr marL="1600200" marR="0" indent="-228600" algn="l" defTabSz="457200" rtl="0" eaLnBrk="1" fontAlgn="auto" latinLnBrk="0" hangingPunct="1">
              <a:lnSpc>
                <a:spcPct val="100000"/>
              </a:lnSpc>
              <a:spcBef>
                <a:spcPts val="400"/>
              </a:spcBef>
              <a:spcAft>
                <a:spcPts val="0"/>
              </a:spcAft>
              <a:buClr>
                <a:srgbClr val="C7C8C5"/>
              </a:buClr>
              <a:buSzTx/>
              <a:buFont typeface="Arial"/>
              <a:buChar char="–"/>
              <a:tabLst/>
              <a:defRPr sz="1200"/>
            </a:lvl4pPr>
            <a:lvl5pPr marL="2057400" marR="0" indent="-228600" algn="l" defTabSz="457200" rtl="0" eaLnBrk="1" fontAlgn="auto" latinLnBrk="0" hangingPunct="1">
              <a:lnSpc>
                <a:spcPct val="100000"/>
              </a:lnSpc>
              <a:spcBef>
                <a:spcPts val="400"/>
              </a:spcBef>
              <a:spcAft>
                <a:spcPts val="0"/>
              </a:spcAft>
              <a:buClr>
                <a:srgbClr val="62C6BF"/>
              </a:buClr>
              <a:buSzTx/>
              <a:buFont typeface="Arial"/>
              <a:buChar char="»"/>
              <a:tabLst/>
              <a:defRPr sz="1200"/>
            </a:lvl5pPr>
          </a:lstStyle>
          <a:p>
            <a:pPr marL="342900" marR="0" lvl="0" indent="-342900" algn="l" defTabSz="457200" rtl="0" eaLnBrk="1" fontAlgn="auto" latinLnBrk="0" hangingPunct="1">
              <a:lnSpc>
                <a:spcPct val="100000"/>
              </a:lnSpc>
              <a:spcBef>
                <a:spcPts val="400"/>
              </a:spcBef>
              <a:spcAft>
                <a:spcPts val="0"/>
              </a:spcAft>
              <a:buClr>
                <a:srgbClr val="00A68A"/>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Edit Master text styles</a:t>
            </a:r>
          </a:p>
          <a:p>
            <a:pPr marL="342900" marR="0" lvl="1" indent="-342900" algn="l" defTabSz="457200" rtl="0" eaLnBrk="1" fontAlgn="auto" latinLnBrk="0" hangingPunct="1">
              <a:lnSpc>
                <a:spcPct val="100000"/>
              </a:lnSpc>
              <a:spcBef>
                <a:spcPts val="400"/>
              </a:spcBef>
              <a:spcAft>
                <a:spcPts val="0"/>
              </a:spcAft>
              <a:buClr>
                <a:srgbClr val="00A68A"/>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Second level</a:t>
            </a:r>
          </a:p>
          <a:p>
            <a:pPr marL="342900" marR="0" lvl="2" indent="-342900" algn="l" defTabSz="457200" rtl="0" eaLnBrk="1" fontAlgn="auto" latinLnBrk="0" hangingPunct="1">
              <a:lnSpc>
                <a:spcPct val="100000"/>
              </a:lnSpc>
              <a:spcBef>
                <a:spcPts val="400"/>
              </a:spcBef>
              <a:spcAft>
                <a:spcPts val="0"/>
              </a:spcAft>
              <a:buClr>
                <a:srgbClr val="00A68A"/>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Third level</a:t>
            </a:r>
          </a:p>
          <a:p>
            <a:pPr marL="342900" marR="0" lvl="3" indent="-342900" algn="l" defTabSz="457200" rtl="0" eaLnBrk="1" fontAlgn="auto" latinLnBrk="0" hangingPunct="1">
              <a:lnSpc>
                <a:spcPct val="100000"/>
              </a:lnSpc>
              <a:spcBef>
                <a:spcPts val="400"/>
              </a:spcBef>
              <a:spcAft>
                <a:spcPts val="0"/>
              </a:spcAft>
              <a:buClr>
                <a:srgbClr val="00A68A"/>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Fourth level</a:t>
            </a:r>
          </a:p>
          <a:p>
            <a:pPr marL="342900" marR="0" lvl="4" indent="-342900" algn="l" defTabSz="457200" rtl="0" eaLnBrk="1" fontAlgn="auto" latinLnBrk="0" hangingPunct="1">
              <a:lnSpc>
                <a:spcPct val="100000"/>
              </a:lnSpc>
              <a:spcBef>
                <a:spcPts val="400"/>
              </a:spcBef>
              <a:spcAft>
                <a:spcPts val="0"/>
              </a:spcAft>
              <a:buClr>
                <a:srgbClr val="00A68A"/>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Fifth level</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798695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01D9462-CD59-4F93-9BB9-8BE5ECE490D3}"/>
              </a:ext>
            </a:extLst>
          </p:cNvPr>
          <p:cNvSpPr>
            <a:spLocks noGrp="1"/>
          </p:cNvSpPr>
          <p:nvPr>
            <p:ph sz="half" idx="2"/>
          </p:nvPr>
        </p:nvSpPr>
        <p:spPr>
          <a:xfrm>
            <a:off x="4661452" y="1068252"/>
            <a:ext cx="4025348" cy="5029200"/>
          </a:xfrm>
          <a:prstGeom prst="rect">
            <a:avLst/>
          </a:prstGeom>
        </p:spPr>
        <p:txBody>
          <a:bodyPr/>
          <a:lstStyle>
            <a:lvl1pPr marL="342900" marR="0" indent="-342900" algn="l" defTabSz="457200" rtl="0" eaLnBrk="1" fontAlgn="auto" latinLnBrk="0" hangingPunct="1">
              <a:lnSpc>
                <a:spcPct val="100000"/>
              </a:lnSpc>
              <a:spcBef>
                <a:spcPts val="400"/>
              </a:spcBef>
              <a:spcAft>
                <a:spcPts val="0"/>
              </a:spcAft>
              <a:buClr>
                <a:srgbClr val="00A68A"/>
              </a:buClr>
              <a:buSzTx/>
              <a:buFont typeface="Arial"/>
              <a:buChar char="•"/>
              <a:tabLst/>
              <a:defRPr sz="1800"/>
            </a:lvl1pPr>
            <a:lvl2pPr marL="742950" marR="0" indent="-285750" algn="l" defTabSz="457200" rtl="0" eaLnBrk="1" fontAlgn="auto" latinLnBrk="0" hangingPunct="1">
              <a:lnSpc>
                <a:spcPct val="100000"/>
              </a:lnSpc>
              <a:spcBef>
                <a:spcPts val="400"/>
              </a:spcBef>
              <a:spcAft>
                <a:spcPts val="0"/>
              </a:spcAft>
              <a:buClr>
                <a:srgbClr val="FFCB2E"/>
              </a:buClr>
              <a:buSzTx/>
              <a:buFont typeface="Arial"/>
              <a:buChar char="–"/>
              <a:tabLst/>
              <a:defRPr sz="1600"/>
            </a:lvl2pPr>
            <a:lvl3pPr marL="1143000" marR="0" indent="-228600" algn="l" defTabSz="457200" rtl="0" eaLnBrk="1" fontAlgn="auto" latinLnBrk="0" hangingPunct="1">
              <a:lnSpc>
                <a:spcPct val="100000"/>
              </a:lnSpc>
              <a:spcBef>
                <a:spcPts val="400"/>
              </a:spcBef>
              <a:spcAft>
                <a:spcPts val="0"/>
              </a:spcAft>
              <a:buClr>
                <a:srgbClr val="E99B2F"/>
              </a:buClr>
              <a:buSzTx/>
              <a:buFont typeface="Arial"/>
              <a:buChar char="•"/>
              <a:tabLst/>
              <a:defRPr sz="1400"/>
            </a:lvl3pPr>
            <a:lvl4pPr marL="1600200" marR="0" indent="-228600" algn="l" defTabSz="457200" rtl="0" eaLnBrk="1" fontAlgn="auto" latinLnBrk="0" hangingPunct="1">
              <a:lnSpc>
                <a:spcPct val="100000"/>
              </a:lnSpc>
              <a:spcBef>
                <a:spcPts val="400"/>
              </a:spcBef>
              <a:spcAft>
                <a:spcPts val="0"/>
              </a:spcAft>
              <a:buClr>
                <a:srgbClr val="C7C8C5"/>
              </a:buClr>
              <a:buSzTx/>
              <a:buFont typeface="Arial"/>
              <a:buChar char="–"/>
              <a:tabLst/>
              <a:defRPr sz="1200"/>
            </a:lvl4pPr>
            <a:lvl5pPr marL="2057400" marR="0" indent="-228600" algn="l" defTabSz="457200" rtl="0" eaLnBrk="1" fontAlgn="auto" latinLnBrk="0" hangingPunct="1">
              <a:lnSpc>
                <a:spcPct val="100000"/>
              </a:lnSpc>
              <a:spcBef>
                <a:spcPts val="400"/>
              </a:spcBef>
              <a:spcAft>
                <a:spcPts val="0"/>
              </a:spcAft>
              <a:buClr>
                <a:srgbClr val="62C6BF"/>
              </a:buClr>
              <a:buSzTx/>
              <a:buFont typeface="Arial"/>
              <a:buChar char="»"/>
              <a:tabLst/>
              <a:defRPr sz="1200"/>
            </a:lvl5pPr>
          </a:lstStyle>
          <a:p>
            <a:pPr marL="342900" marR="0" lvl="0" indent="-342900" algn="l" defTabSz="457200" rtl="0" eaLnBrk="1" fontAlgn="auto" latinLnBrk="0" hangingPunct="1">
              <a:lnSpc>
                <a:spcPct val="100000"/>
              </a:lnSpc>
              <a:spcBef>
                <a:spcPts val="400"/>
              </a:spcBef>
              <a:spcAft>
                <a:spcPts val="0"/>
              </a:spcAft>
              <a:buClr>
                <a:srgbClr val="00A68A"/>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Edit Master text styles</a:t>
            </a:r>
          </a:p>
          <a:p>
            <a:pPr marL="342900" marR="0" lvl="1" indent="-342900" algn="l" defTabSz="457200" rtl="0" eaLnBrk="1" fontAlgn="auto" latinLnBrk="0" hangingPunct="1">
              <a:lnSpc>
                <a:spcPct val="100000"/>
              </a:lnSpc>
              <a:spcBef>
                <a:spcPts val="400"/>
              </a:spcBef>
              <a:spcAft>
                <a:spcPts val="0"/>
              </a:spcAft>
              <a:buClr>
                <a:srgbClr val="00A68A"/>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Second level</a:t>
            </a:r>
          </a:p>
          <a:p>
            <a:pPr marL="342900" marR="0" lvl="2" indent="-342900" algn="l" defTabSz="457200" rtl="0" eaLnBrk="1" fontAlgn="auto" latinLnBrk="0" hangingPunct="1">
              <a:lnSpc>
                <a:spcPct val="100000"/>
              </a:lnSpc>
              <a:spcBef>
                <a:spcPts val="400"/>
              </a:spcBef>
              <a:spcAft>
                <a:spcPts val="0"/>
              </a:spcAft>
              <a:buClr>
                <a:srgbClr val="00A68A"/>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Third level</a:t>
            </a:r>
          </a:p>
          <a:p>
            <a:pPr marL="342900" marR="0" lvl="3" indent="-342900" algn="l" defTabSz="457200" rtl="0" eaLnBrk="1" fontAlgn="auto" latinLnBrk="0" hangingPunct="1">
              <a:lnSpc>
                <a:spcPct val="100000"/>
              </a:lnSpc>
              <a:spcBef>
                <a:spcPts val="400"/>
              </a:spcBef>
              <a:spcAft>
                <a:spcPts val="0"/>
              </a:spcAft>
              <a:buClr>
                <a:srgbClr val="00A68A"/>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Fourth level</a:t>
            </a:r>
          </a:p>
          <a:p>
            <a:pPr marL="342900" marR="0" lvl="4" indent="-342900" algn="l" defTabSz="457200" rtl="0" eaLnBrk="1" fontAlgn="auto" latinLnBrk="0" hangingPunct="1">
              <a:lnSpc>
                <a:spcPct val="100000"/>
              </a:lnSpc>
              <a:spcBef>
                <a:spcPts val="400"/>
              </a:spcBef>
              <a:spcAft>
                <a:spcPts val="0"/>
              </a:spcAft>
              <a:buClr>
                <a:srgbClr val="00A68A"/>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Fifth level</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p:txBody>
      </p:sp>
      <p:sp>
        <p:nvSpPr>
          <p:cNvPr id="5" name="Title 1">
            <a:extLst>
              <a:ext uri="{FF2B5EF4-FFF2-40B4-BE49-F238E27FC236}">
                <a16:creationId xmlns:a16="http://schemas.microsoft.com/office/drawing/2014/main" id="{7F009620-6A36-4397-B977-D78C8E59D2E5}"/>
              </a:ext>
            </a:extLst>
          </p:cNvPr>
          <p:cNvSpPr>
            <a:spLocks noGrp="1"/>
          </p:cNvSpPr>
          <p:nvPr>
            <p:ph type="title" hasCustomPrompt="1"/>
          </p:nvPr>
        </p:nvSpPr>
        <p:spPr>
          <a:xfrm>
            <a:off x="457200" y="211065"/>
            <a:ext cx="8229600" cy="731520"/>
          </a:xfrm>
          <a:prstGeom prst="rect">
            <a:avLst/>
          </a:prstGeom>
        </p:spPr>
        <p:txBody>
          <a:bodyPr anchor="b" anchorCtr="0">
            <a:normAutofit/>
          </a:bodyPr>
          <a:lstStyle>
            <a:lvl1pPr>
              <a:defRPr sz="2800">
                <a:solidFill>
                  <a:schemeClr val="accent1"/>
                </a:solidFill>
              </a:defRPr>
            </a:lvl1pPr>
          </a:lstStyle>
          <a:p>
            <a:r>
              <a:rPr lang="en-US" dirty="0"/>
              <a:t>Click to Edit Master Title Style</a:t>
            </a:r>
          </a:p>
        </p:txBody>
      </p:sp>
      <p:sp>
        <p:nvSpPr>
          <p:cNvPr id="7" name="TextBox 6">
            <a:extLst>
              <a:ext uri="{FF2B5EF4-FFF2-40B4-BE49-F238E27FC236}">
                <a16:creationId xmlns:a16="http://schemas.microsoft.com/office/drawing/2014/main" id="{7F2B3536-BCE1-4314-83FB-6CC32E4039B8}"/>
              </a:ext>
            </a:extLst>
          </p:cNvPr>
          <p:cNvSpPr txBox="1"/>
          <p:nvPr userDrawn="1"/>
        </p:nvSpPr>
        <p:spPr>
          <a:xfrm>
            <a:off x="8686800" y="6442787"/>
            <a:ext cx="369173" cy="24549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1000" kern="1200" smtClean="0">
                <a:solidFill>
                  <a:schemeClr val="accent1"/>
                </a:solidFill>
                <a:latin typeface="+mn-lt"/>
                <a:ea typeface="+mn-ea"/>
                <a:cs typeface="+mn-cs"/>
              </a:rPr>
              <a:pPr algn="l" rtl="0" fontAlgn="base">
                <a:lnSpc>
                  <a:spcPct val="90000"/>
                </a:lnSpc>
                <a:spcBef>
                  <a:spcPct val="0"/>
                </a:spcBef>
                <a:spcAft>
                  <a:spcPct val="0"/>
                </a:spcAft>
                <a:buClr>
                  <a:schemeClr val="bg1"/>
                </a:buClr>
              </a:pPr>
              <a:t>‹#›</a:t>
            </a:fld>
            <a:endParaRPr lang="en-US" sz="1000" kern="1200" dirty="0" err="1">
              <a:solidFill>
                <a:schemeClr val="accent1"/>
              </a:solidFill>
              <a:latin typeface="+mn-lt"/>
              <a:ea typeface="+mn-ea"/>
              <a:cs typeface="+mn-cs"/>
            </a:endParaRPr>
          </a:p>
        </p:txBody>
      </p:sp>
      <p:pic>
        <p:nvPicPr>
          <p:cNvPr id="6" name="Picture 5">
            <a:extLst>
              <a:ext uri="{FF2B5EF4-FFF2-40B4-BE49-F238E27FC236}">
                <a16:creationId xmlns:a16="http://schemas.microsoft.com/office/drawing/2014/main" id="{5E3A4A81-03BC-49EA-99F6-ACB7904B1A1D}"/>
              </a:ext>
            </a:extLst>
          </p:cNvPr>
          <p:cNvPicPr>
            <a:picLocks noChangeAspect="1"/>
          </p:cNvPicPr>
          <p:nvPr userDrawn="1"/>
        </p:nvPicPr>
        <p:blipFill>
          <a:blip r:embed="rId2"/>
          <a:stretch>
            <a:fillRect/>
          </a:stretch>
        </p:blipFill>
        <p:spPr>
          <a:xfrm flipH="1">
            <a:off x="7443069" y="4455968"/>
            <a:ext cx="1700931" cy="2402032"/>
          </a:xfrm>
          <a:prstGeom prst="rect">
            <a:avLst/>
          </a:prstGeom>
        </p:spPr>
      </p:pic>
      <p:cxnSp>
        <p:nvCxnSpPr>
          <p:cNvPr id="9" name="Straight Connector 8">
            <a:extLst>
              <a:ext uri="{FF2B5EF4-FFF2-40B4-BE49-F238E27FC236}">
                <a16:creationId xmlns:a16="http://schemas.microsoft.com/office/drawing/2014/main" id="{95E0C84B-0DC3-49C0-A94D-82A5881678E5}"/>
              </a:ext>
            </a:extLst>
          </p:cNvPr>
          <p:cNvCxnSpPr/>
          <p:nvPr userDrawn="1"/>
        </p:nvCxnSpPr>
        <p:spPr>
          <a:xfrm>
            <a:off x="0" y="955287"/>
            <a:ext cx="5486400" cy="0"/>
          </a:xfrm>
          <a:prstGeom prst="line">
            <a:avLst/>
          </a:prstGeom>
          <a:ln w="31750" cap="rnd">
            <a:solidFill>
              <a:srgbClr val="999999"/>
            </a:solidFill>
          </a:ln>
          <a:effectLst/>
        </p:spPr>
        <p:style>
          <a:lnRef idx="2">
            <a:schemeClr val="accent1"/>
          </a:lnRef>
          <a:fillRef idx="0">
            <a:schemeClr val="accent1"/>
          </a:fillRef>
          <a:effectRef idx="1">
            <a:schemeClr val="accent1"/>
          </a:effectRef>
          <a:fontRef idx="minor">
            <a:schemeClr val="tx1"/>
          </a:fontRef>
        </p:style>
      </p:cxnSp>
      <p:pic>
        <p:nvPicPr>
          <p:cNvPr id="10" name="Picture 9" descr="mrln logo_NEW.png">
            <a:extLst>
              <a:ext uri="{FF2B5EF4-FFF2-40B4-BE49-F238E27FC236}">
                <a16:creationId xmlns:a16="http://schemas.microsoft.com/office/drawing/2014/main" id="{613166B1-24D5-4810-AE2C-2F7BB72A8E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610" y="6172200"/>
            <a:ext cx="1218627" cy="685800"/>
          </a:xfrm>
          <a:prstGeom prst="rect">
            <a:avLst/>
          </a:prstGeom>
        </p:spPr>
      </p:pic>
      <p:sp>
        <p:nvSpPr>
          <p:cNvPr id="11" name="Content Placeholder 3">
            <a:extLst>
              <a:ext uri="{FF2B5EF4-FFF2-40B4-BE49-F238E27FC236}">
                <a16:creationId xmlns:a16="http://schemas.microsoft.com/office/drawing/2014/main" id="{7C7BE605-11B3-49AF-B6AC-05E839448904}"/>
              </a:ext>
            </a:extLst>
          </p:cNvPr>
          <p:cNvSpPr>
            <a:spLocks noGrp="1"/>
          </p:cNvSpPr>
          <p:nvPr>
            <p:ph sz="half" idx="10"/>
          </p:nvPr>
        </p:nvSpPr>
        <p:spPr>
          <a:xfrm>
            <a:off x="456456" y="1068252"/>
            <a:ext cx="4025348" cy="5029200"/>
          </a:xfrm>
          <a:prstGeom prst="rect">
            <a:avLst/>
          </a:prstGeom>
        </p:spPr>
        <p:txBody>
          <a:bodyPr/>
          <a:lstStyle>
            <a:lvl1pPr marL="342900" marR="0" indent="-342900" algn="l" defTabSz="457200" rtl="0" eaLnBrk="1" fontAlgn="auto" latinLnBrk="0" hangingPunct="1">
              <a:lnSpc>
                <a:spcPct val="100000"/>
              </a:lnSpc>
              <a:spcBef>
                <a:spcPts val="400"/>
              </a:spcBef>
              <a:spcAft>
                <a:spcPts val="0"/>
              </a:spcAft>
              <a:buClr>
                <a:srgbClr val="00A68A"/>
              </a:buClr>
              <a:buSzTx/>
              <a:buFont typeface="Arial"/>
              <a:buChar char="•"/>
              <a:tabLst/>
              <a:defRPr sz="1800"/>
            </a:lvl1pPr>
            <a:lvl2pPr marL="742950" marR="0" indent="-285750" algn="l" defTabSz="457200" rtl="0" eaLnBrk="1" fontAlgn="auto" latinLnBrk="0" hangingPunct="1">
              <a:lnSpc>
                <a:spcPct val="100000"/>
              </a:lnSpc>
              <a:spcBef>
                <a:spcPts val="400"/>
              </a:spcBef>
              <a:spcAft>
                <a:spcPts val="0"/>
              </a:spcAft>
              <a:buClr>
                <a:srgbClr val="FFCB2E"/>
              </a:buClr>
              <a:buSzTx/>
              <a:buFont typeface="Arial"/>
              <a:buChar char="–"/>
              <a:tabLst/>
              <a:defRPr sz="1600"/>
            </a:lvl2pPr>
            <a:lvl3pPr marL="1143000" marR="0" indent="-228600" algn="l" defTabSz="457200" rtl="0" eaLnBrk="1" fontAlgn="auto" latinLnBrk="0" hangingPunct="1">
              <a:lnSpc>
                <a:spcPct val="100000"/>
              </a:lnSpc>
              <a:spcBef>
                <a:spcPts val="400"/>
              </a:spcBef>
              <a:spcAft>
                <a:spcPts val="0"/>
              </a:spcAft>
              <a:buClr>
                <a:srgbClr val="E99B2F"/>
              </a:buClr>
              <a:buSzTx/>
              <a:buFont typeface="Arial"/>
              <a:buChar char="•"/>
              <a:tabLst/>
              <a:defRPr sz="1400"/>
            </a:lvl3pPr>
            <a:lvl4pPr marL="1600200" marR="0" indent="-228600" algn="l" defTabSz="457200" rtl="0" eaLnBrk="1" fontAlgn="auto" latinLnBrk="0" hangingPunct="1">
              <a:lnSpc>
                <a:spcPct val="100000"/>
              </a:lnSpc>
              <a:spcBef>
                <a:spcPts val="400"/>
              </a:spcBef>
              <a:spcAft>
                <a:spcPts val="0"/>
              </a:spcAft>
              <a:buClr>
                <a:srgbClr val="C7C8C5"/>
              </a:buClr>
              <a:buSzTx/>
              <a:buFont typeface="Arial"/>
              <a:buChar char="–"/>
              <a:tabLst/>
              <a:defRPr sz="1200"/>
            </a:lvl4pPr>
            <a:lvl5pPr marL="2057400" marR="0" indent="-228600" algn="l" defTabSz="457200" rtl="0" eaLnBrk="1" fontAlgn="auto" latinLnBrk="0" hangingPunct="1">
              <a:lnSpc>
                <a:spcPct val="100000"/>
              </a:lnSpc>
              <a:spcBef>
                <a:spcPts val="400"/>
              </a:spcBef>
              <a:spcAft>
                <a:spcPts val="0"/>
              </a:spcAft>
              <a:buClr>
                <a:srgbClr val="62C6BF"/>
              </a:buClr>
              <a:buSzTx/>
              <a:buFont typeface="Arial"/>
              <a:buChar char="»"/>
              <a:tabLst/>
              <a:defRPr sz="1200"/>
            </a:lvl5pPr>
          </a:lstStyle>
          <a:p>
            <a:pPr marL="342900" marR="0" lvl="0" indent="-342900" algn="l" defTabSz="457200" rtl="0" eaLnBrk="1" fontAlgn="auto" latinLnBrk="0" hangingPunct="1">
              <a:lnSpc>
                <a:spcPct val="100000"/>
              </a:lnSpc>
              <a:spcBef>
                <a:spcPts val="400"/>
              </a:spcBef>
              <a:spcAft>
                <a:spcPts val="0"/>
              </a:spcAft>
              <a:buClr>
                <a:srgbClr val="00A68A"/>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Edit Master text styles</a:t>
            </a:r>
          </a:p>
          <a:p>
            <a:pPr marL="342900" marR="0" lvl="1" indent="-342900" algn="l" defTabSz="457200" rtl="0" eaLnBrk="1" fontAlgn="auto" latinLnBrk="0" hangingPunct="1">
              <a:lnSpc>
                <a:spcPct val="100000"/>
              </a:lnSpc>
              <a:spcBef>
                <a:spcPts val="400"/>
              </a:spcBef>
              <a:spcAft>
                <a:spcPts val="0"/>
              </a:spcAft>
              <a:buClr>
                <a:srgbClr val="00A68A"/>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Second level</a:t>
            </a:r>
          </a:p>
          <a:p>
            <a:pPr marL="342900" marR="0" lvl="2" indent="-342900" algn="l" defTabSz="457200" rtl="0" eaLnBrk="1" fontAlgn="auto" latinLnBrk="0" hangingPunct="1">
              <a:lnSpc>
                <a:spcPct val="100000"/>
              </a:lnSpc>
              <a:spcBef>
                <a:spcPts val="400"/>
              </a:spcBef>
              <a:spcAft>
                <a:spcPts val="0"/>
              </a:spcAft>
              <a:buClr>
                <a:srgbClr val="00A68A"/>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Third level</a:t>
            </a:r>
          </a:p>
          <a:p>
            <a:pPr marL="342900" marR="0" lvl="3" indent="-342900" algn="l" defTabSz="457200" rtl="0" eaLnBrk="1" fontAlgn="auto" latinLnBrk="0" hangingPunct="1">
              <a:lnSpc>
                <a:spcPct val="100000"/>
              </a:lnSpc>
              <a:spcBef>
                <a:spcPts val="400"/>
              </a:spcBef>
              <a:spcAft>
                <a:spcPts val="0"/>
              </a:spcAft>
              <a:buClr>
                <a:srgbClr val="00A68A"/>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Fourth level</a:t>
            </a:r>
          </a:p>
          <a:p>
            <a:pPr marL="342900" marR="0" lvl="4" indent="-342900" algn="l" defTabSz="457200" rtl="0" eaLnBrk="1" fontAlgn="auto" latinLnBrk="0" hangingPunct="1">
              <a:lnSpc>
                <a:spcPct val="100000"/>
              </a:lnSpc>
              <a:spcBef>
                <a:spcPts val="400"/>
              </a:spcBef>
              <a:spcAft>
                <a:spcPts val="0"/>
              </a:spcAft>
              <a:buClr>
                <a:srgbClr val="00A68A"/>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Fifth level</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31294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 Content">
    <p:spTree>
      <p:nvGrpSpPr>
        <p:cNvPr id="1" name=""/>
        <p:cNvGrpSpPr/>
        <p:nvPr/>
      </p:nvGrpSpPr>
      <p:grpSpPr>
        <a:xfrm>
          <a:off x="0" y="0"/>
          <a:ext cx="0" cy="0"/>
          <a:chOff x="0" y="0"/>
          <a:chExt cx="0" cy="0"/>
        </a:xfrm>
      </p:grpSpPr>
      <p:sp>
        <p:nvSpPr>
          <p:cNvPr id="18" name="Content Placeholder 2"/>
          <p:cNvSpPr>
            <a:spLocks noGrp="1"/>
          </p:cNvSpPr>
          <p:nvPr>
            <p:ph idx="14" hasCustomPrompt="1"/>
          </p:nvPr>
        </p:nvSpPr>
        <p:spPr>
          <a:xfrm>
            <a:off x="457200" y="1101833"/>
            <a:ext cx="4023360" cy="5029200"/>
          </a:xfrm>
          <a:prstGeom prst="rect">
            <a:avLst/>
          </a:prstGeom>
        </p:spPr>
        <p:txBody>
          <a:bodyPr>
            <a:noAutofit/>
          </a:bodyPr>
          <a:lstStyle>
            <a:lvl1pPr marL="0" indent="0">
              <a:buNone/>
              <a:defRPr sz="1800">
                <a:solidFill>
                  <a:schemeClr val="tx1"/>
                </a:solidFill>
              </a:defRPr>
            </a:lvl1pPr>
            <a:lvl2pPr marL="742950" indent="-285750">
              <a:buSzPct val="100000"/>
              <a:buFontTx/>
              <a:buBlip>
                <a:blip r:embed="rId2"/>
              </a:buBlip>
              <a:defRPr sz="1700">
                <a:solidFill>
                  <a:srgbClr val="666666"/>
                </a:solidFill>
              </a:defRPr>
            </a:lvl2pPr>
            <a:lvl3pPr marL="868680" indent="0">
              <a:buFontTx/>
              <a:buNone/>
              <a:defRPr sz="1600">
                <a:solidFill>
                  <a:srgbClr val="666666"/>
                </a:solidFill>
              </a:defRPr>
            </a:lvl3pPr>
            <a:lvl4pPr marL="1028837" indent="0">
              <a:buFontTx/>
              <a:buNone/>
              <a:defRPr sz="1400">
                <a:solidFill>
                  <a:srgbClr val="666666"/>
                </a:solidFill>
              </a:defRPr>
            </a:lvl4pPr>
            <a:lvl5pPr marL="1371783" indent="0">
              <a:buFontTx/>
              <a:buNone/>
              <a:defRPr sz="1300">
                <a:solidFill>
                  <a:srgbClr val="666666"/>
                </a:solidFill>
              </a:defRPr>
            </a:lvl5pPr>
          </a:lstStyle>
          <a:p>
            <a:pPr lvl="0"/>
            <a:r>
              <a:rPr lang="en-US" dirty="0"/>
              <a:t>Content	</a:t>
            </a:r>
          </a:p>
        </p:txBody>
      </p:sp>
      <p:sp>
        <p:nvSpPr>
          <p:cNvPr id="19" name="Content Placeholder 2"/>
          <p:cNvSpPr>
            <a:spLocks noGrp="1"/>
          </p:cNvSpPr>
          <p:nvPr>
            <p:ph idx="15" hasCustomPrompt="1"/>
          </p:nvPr>
        </p:nvSpPr>
        <p:spPr>
          <a:xfrm>
            <a:off x="4643516" y="1101833"/>
            <a:ext cx="4023360" cy="5029200"/>
          </a:xfrm>
          <a:prstGeom prst="rect">
            <a:avLst/>
          </a:prstGeom>
        </p:spPr>
        <p:txBody>
          <a:bodyPr>
            <a:noAutofit/>
          </a:bodyPr>
          <a:lstStyle>
            <a:lvl1pPr marL="0" indent="0">
              <a:buNone/>
              <a:defRPr sz="1800">
                <a:solidFill>
                  <a:schemeClr val="tx1"/>
                </a:solidFill>
              </a:defRPr>
            </a:lvl1pPr>
            <a:lvl2pPr marL="742950" indent="-285750">
              <a:buSzPct val="100000"/>
              <a:buFontTx/>
              <a:buBlip>
                <a:blip r:embed="rId2"/>
              </a:buBlip>
              <a:defRPr sz="1700">
                <a:solidFill>
                  <a:srgbClr val="666666"/>
                </a:solidFill>
              </a:defRPr>
            </a:lvl2pPr>
            <a:lvl3pPr marL="868680" indent="0">
              <a:buFontTx/>
              <a:buNone/>
              <a:defRPr sz="1600">
                <a:solidFill>
                  <a:srgbClr val="666666"/>
                </a:solidFill>
              </a:defRPr>
            </a:lvl3pPr>
            <a:lvl4pPr marL="1028837" indent="0">
              <a:buFontTx/>
              <a:buNone/>
              <a:defRPr sz="1400">
                <a:solidFill>
                  <a:srgbClr val="666666"/>
                </a:solidFill>
              </a:defRPr>
            </a:lvl4pPr>
            <a:lvl5pPr marL="1371783" indent="0">
              <a:buFontTx/>
              <a:buNone/>
              <a:defRPr sz="1300">
                <a:solidFill>
                  <a:srgbClr val="666666"/>
                </a:solidFill>
              </a:defRPr>
            </a:lvl5pPr>
          </a:lstStyle>
          <a:p>
            <a:pPr lvl="0"/>
            <a:r>
              <a:rPr lang="en-US" dirty="0"/>
              <a:t>Content</a:t>
            </a:r>
          </a:p>
        </p:txBody>
      </p:sp>
      <p:sp>
        <p:nvSpPr>
          <p:cNvPr id="5" name="Title 1">
            <a:extLst>
              <a:ext uri="{FF2B5EF4-FFF2-40B4-BE49-F238E27FC236}">
                <a16:creationId xmlns:a16="http://schemas.microsoft.com/office/drawing/2014/main" id="{F246302D-E3FF-42D3-8863-0EE812CB5D41}"/>
              </a:ext>
            </a:extLst>
          </p:cNvPr>
          <p:cNvSpPr>
            <a:spLocks noGrp="1"/>
          </p:cNvSpPr>
          <p:nvPr>
            <p:ph type="title" hasCustomPrompt="1"/>
          </p:nvPr>
        </p:nvSpPr>
        <p:spPr>
          <a:xfrm>
            <a:off x="457200" y="211065"/>
            <a:ext cx="8229600" cy="731520"/>
          </a:xfrm>
          <a:prstGeom prst="rect">
            <a:avLst/>
          </a:prstGeom>
        </p:spPr>
        <p:txBody>
          <a:bodyPr anchor="b" anchorCtr="0">
            <a:normAutofit/>
          </a:bodyPr>
          <a:lstStyle>
            <a:lvl1pPr>
              <a:defRPr sz="2800">
                <a:solidFill>
                  <a:schemeClr val="accent1"/>
                </a:solidFill>
              </a:defRPr>
            </a:lvl1pPr>
          </a:lstStyle>
          <a:p>
            <a:r>
              <a:rPr lang="en-US" dirty="0"/>
              <a:t>Click to Edit Master Title Style</a:t>
            </a:r>
          </a:p>
        </p:txBody>
      </p:sp>
      <p:sp>
        <p:nvSpPr>
          <p:cNvPr id="7" name="TextBox 6">
            <a:extLst>
              <a:ext uri="{FF2B5EF4-FFF2-40B4-BE49-F238E27FC236}">
                <a16:creationId xmlns:a16="http://schemas.microsoft.com/office/drawing/2014/main" id="{73956022-4E3B-43FD-ADE4-49BCB2D196AF}"/>
              </a:ext>
            </a:extLst>
          </p:cNvPr>
          <p:cNvSpPr txBox="1"/>
          <p:nvPr userDrawn="1"/>
        </p:nvSpPr>
        <p:spPr>
          <a:xfrm>
            <a:off x="8686800" y="6442787"/>
            <a:ext cx="369173" cy="24549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1000" kern="1200" smtClean="0">
                <a:solidFill>
                  <a:schemeClr val="accent1"/>
                </a:solidFill>
                <a:latin typeface="+mn-lt"/>
                <a:ea typeface="+mn-ea"/>
                <a:cs typeface="+mn-cs"/>
              </a:rPr>
              <a:pPr algn="l" rtl="0" fontAlgn="base">
                <a:lnSpc>
                  <a:spcPct val="90000"/>
                </a:lnSpc>
                <a:spcBef>
                  <a:spcPct val="0"/>
                </a:spcBef>
                <a:spcAft>
                  <a:spcPct val="0"/>
                </a:spcAft>
                <a:buClr>
                  <a:schemeClr val="bg1"/>
                </a:buClr>
              </a:pPr>
              <a:t>‹#›</a:t>
            </a:fld>
            <a:endParaRPr lang="en-US" sz="1000" kern="1200" dirty="0" err="1">
              <a:solidFill>
                <a:schemeClr val="accent1"/>
              </a:solidFill>
              <a:latin typeface="+mn-lt"/>
              <a:ea typeface="+mn-ea"/>
              <a:cs typeface="+mn-cs"/>
            </a:endParaRPr>
          </a:p>
        </p:txBody>
      </p:sp>
      <p:pic>
        <p:nvPicPr>
          <p:cNvPr id="6" name="Picture 5">
            <a:extLst>
              <a:ext uri="{FF2B5EF4-FFF2-40B4-BE49-F238E27FC236}">
                <a16:creationId xmlns:a16="http://schemas.microsoft.com/office/drawing/2014/main" id="{46A74CA5-DFA4-48D3-9008-D8043C4179E7}"/>
              </a:ext>
            </a:extLst>
          </p:cNvPr>
          <p:cNvPicPr>
            <a:picLocks noChangeAspect="1"/>
          </p:cNvPicPr>
          <p:nvPr userDrawn="1"/>
        </p:nvPicPr>
        <p:blipFill>
          <a:blip r:embed="rId3"/>
          <a:stretch>
            <a:fillRect/>
          </a:stretch>
        </p:blipFill>
        <p:spPr>
          <a:xfrm flipH="1">
            <a:off x="7443069" y="4455968"/>
            <a:ext cx="1700931" cy="2402032"/>
          </a:xfrm>
          <a:prstGeom prst="rect">
            <a:avLst/>
          </a:prstGeom>
        </p:spPr>
      </p:pic>
      <p:cxnSp>
        <p:nvCxnSpPr>
          <p:cNvPr id="9" name="Straight Connector 8">
            <a:extLst>
              <a:ext uri="{FF2B5EF4-FFF2-40B4-BE49-F238E27FC236}">
                <a16:creationId xmlns:a16="http://schemas.microsoft.com/office/drawing/2014/main" id="{354B53A6-BDCA-4A0B-AE25-32254F359F5A}"/>
              </a:ext>
            </a:extLst>
          </p:cNvPr>
          <p:cNvCxnSpPr/>
          <p:nvPr userDrawn="1"/>
        </p:nvCxnSpPr>
        <p:spPr>
          <a:xfrm>
            <a:off x="0" y="955287"/>
            <a:ext cx="5486400" cy="0"/>
          </a:xfrm>
          <a:prstGeom prst="line">
            <a:avLst/>
          </a:prstGeom>
          <a:ln w="31750" cap="rnd">
            <a:solidFill>
              <a:srgbClr val="999999"/>
            </a:solidFill>
          </a:ln>
          <a:effectLst/>
        </p:spPr>
        <p:style>
          <a:lnRef idx="2">
            <a:schemeClr val="accent1"/>
          </a:lnRef>
          <a:fillRef idx="0">
            <a:schemeClr val="accent1"/>
          </a:fillRef>
          <a:effectRef idx="1">
            <a:schemeClr val="accent1"/>
          </a:effectRef>
          <a:fontRef idx="minor">
            <a:schemeClr val="tx1"/>
          </a:fontRef>
        </p:style>
      </p:cxnSp>
      <p:pic>
        <p:nvPicPr>
          <p:cNvPr id="10" name="Picture 9" descr="mrln logo_NEW.png">
            <a:extLst>
              <a:ext uri="{FF2B5EF4-FFF2-40B4-BE49-F238E27FC236}">
                <a16:creationId xmlns:a16="http://schemas.microsoft.com/office/drawing/2014/main" id="{1B17DADB-B818-4F93-9F05-D846CD72138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6610" y="6172200"/>
            <a:ext cx="1218627" cy="685800"/>
          </a:xfrm>
          <a:prstGeom prst="rect">
            <a:avLst/>
          </a:prstGeom>
        </p:spPr>
      </p:pic>
    </p:spTree>
    <p:extLst>
      <p:ext uri="{BB962C8B-B14F-4D97-AF65-F5344CB8AC3E}">
        <p14:creationId xmlns:p14="http://schemas.microsoft.com/office/powerpoint/2010/main" val="1719577372"/>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 Bullets and Content">
    <p:spTree>
      <p:nvGrpSpPr>
        <p:cNvPr id="1" name=""/>
        <p:cNvGrpSpPr/>
        <p:nvPr/>
      </p:nvGrpSpPr>
      <p:grpSpPr>
        <a:xfrm>
          <a:off x="0" y="0"/>
          <a:ext cx="0" cy="0"/>
          <a:chOff x="0" y="0"/>
          <a:chExt cx="0" cy="0"/>
        </a:xfrm>
      </p:grpSpPr>
      <p:sp>
        <p:nvSpPr>
          <p:cNvPr id="8" name="Content Placeholder 2"/>
          <p:cNvSpPr>
            <a:spLocks noGrp="1"/>
          </p:cNvSpPr>
          <p:nvPr>
            <p:ph idx="10" hasCustomPrompt="1"/>
          </p:nvPr>
        </p:nvSpPr>
        <p:spPr>
          <a:xfrm>
            <a:off x="4652824" y="1085720"/>
            <a:ext cx="4023360" cy="5029200"/>
          </a:xfrm>
          <a:prstGeom prst="rect">
            <a:avLst/>
          </a:prstGeom>
        </p:spPr>
        <p:txBody>
          <a:bodyPr>
            <a:noAutofit/>
          </a:bodyPr>
          <a:lstStyle>
            <a:lvl1pPr marL="0" marR="0" indent="0" algn="l" defTabSz="457200" rtl="0" eaLnBrk="1" fontAlgn="auto" latinLnBrk="0" hangingPunct="1">
              <a:lnSpc>
                <a:spcPct val="100000"/>
              </a:lnSpc>
              <a:spcBef>
                <a:spcPts val="400"/>
              </a:spcBef>
              <a:spcAft>
                <a:spcPts val="0"/>
              </a:spcAft>
              <a:buClr>
                <a:srgbClr val="00A68A"/>
              </a:buClr>
              <a:buSzTx/>
              <a:buFont typeface="Arial"/>
              <a:buNone/>
              <a:tabLst/>
              <a:defRPr sz="1600">
                <a:solidFill>
                  <a:schemeClr val="tx1"/>
                </a:solidFill>
              </a:defRPr>
            </a:lvl1pPr>
            <a:lvl2pPr marL="742950" marR="0" indent="-285750" algn="l" defTabSz="457200" rtl="0" eaLnBrk="1" fontAlgn="auto" latinLnBrk="0" hangingPunct="1">
              <a:lnSpc>
                <a:spcPct val="100000"/>
              </a:lnSpc>
              <a:spcBef>
                <a:spcPts val="400"/>
              </a:spcBef>
              <a:spcAft>
                <a:spcPts val="0"/>
              </a:spcAft>
              <a:buClr>
                <a:srgbClr val="FFCB2E"/>
              </a:buClr>
              <a:buSzTx/>
              <a:buFont typeface="Arial"/>
              <a:buChar char="–"/>
              <a:tabLst/>
              <a:defRPr sz="1700">
                <a:solidFill>
                  <a:srgbClr val="666666"/>
                </a:solidFill>
              </a:defRPr>
            </a:lvl2pPr>
            <a:lvl3pPr marL="1143000" marR="0" indent="-228600" algn="l" defTabSz="457200" rtl="0" eaLnBrk="1" fontAlgn="auto" latinLnBrk="0" hangingPunct="1">
              <a:lnSpc>
                <a:spcPct val="100000"/>
              </a:lnSpc>
              <a:spcBef>
                <a:spcPts val="400"/>
              </a:spcBef>
              <a:spcAft>
                <a:spcPts val="0"/>
              </a:spcAft>
              <a:buClr>
                <a:srgbClr val="E99B2F"/>
              </a:buClr>
              <a:buSzTx/>
              <a:buFont typeface="Arial"/>
              <a:buChar char="•"/>
              <a:tabLst/>
              <a:defRPr sz="1600">
                <a:solidFill>
                  <a:srgbClr val="666666"/>
                </a:solidFill>
              </a:defRPr>
            </a:lvl3pPr>
            <a:lvl4pPr marL="1600200" marR="0" indent="-228600" algn="l" defTabSz="457200" rtl="0" eaLnBrk="1" fontAlgn="auto" latinLnBrk="0" hangingPunct="1">
              <a:lnSpc>
                <a:spcPct val="100000"/>
              </a:lnSpc>
              <a:spcBef>
                <a:spcPts val="400"/>
              </a:spcBef>
              <a:spcAft>
                <a:spcPts val="0"/>
              </a:spcAft>
              <a:buClr>
                <a:srgbClr val="C7C8C5"/>
              </a:buClr>
              <a:buSzTx/>
              <a:buFont typeface="Arial"/>
              <a:buChar char="–"/>
              <a:tabLst/>
              <a:defRPr sz="1400">
                <a:solidFill>
                  <a:srgbClr val="666666"/>
                </a:solidFill>
              </a:defRPr>
            </a:lvl4pPr>
            <a:lvl5pPr marL="2057400" marR="0" indent="-228600" algn="l" defTabSz="457200" rtl="0" eaLnBrk="1" fontAlgn="auto" latinLnBrk="0" hangingPunct="1">
              <a:lnSpc>
                <a:spcPct val="100000"/>
              </a:lnSpc>
              <a:spcBef>
                <a:spcPts val="400"/>
              </a:spcBef>
              <a:spcAft>
                <a:spcPts val="0"/>
              </a:spcAft>
              <a:buClr>
                <a:srgbClr val="62C6BF"/>
              </a:buClr>
              <a:buSzTx/>
              <a:buFont typeface="Arial"/>
              <a:buChar char="»"/>
              <a:tabLst/>
              <a:defRPr sz="1300">
                <a:solidFill>
                  <a:srgbClr val="666666"/>
                </a:solidFill>
              </a:defRPr>
            </a:lvl5pPr>
          </a:lstStyle>
          <a:p>
            <a:r>
              <a:rPr lang="en-US" dirty="0"/>
              <a:t>Add content to slide here. This is a two-column slide template with bullets included.</a:t>
            </a:r>
          </a:p>
          <a:p>
            <a:pPr marL="342900" marR="0" lvl="0" indent="-342900" algn="l" defTabSz="457200" rtl="0" eaLnBrk="1" fontAlgn="auto" latinLnBrk="0" hangingPunct="1">
              <a:lnSpc>
                <a:spcPct val="100000"/>
              </a:lnSpc>
              <a:spcBef>
                <a:spcPts val="400"/>
              </a:spcBef>
              <a:spcAft>
                <a:spcPts val="0"/>
              </a:spcAft>
              <a:buClr>
                <a:srgbClr val="00A68A"/>
              </a:buClr>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Edit Master text styles</a:t>
            </a:r>
          </a:p>
          <a:p>
            <a:pPr marL="742950" marR="0" lvl="1" indent="-285750" algn="l" defTabSz="457200" rtl="0" eaLnBrk="1" fontAlgn="auto" latinLnBrk="0" hangingPunct="1">
              <a:lnSpc>
                <a:spcPct val="100000"/>
              </a:lnSpc>
              <a:spcBef>
                <a:spcPts val="400"/>
              </a:spcBef>
              <a:spcAft>
                <a:spcPts val="0"/>
              </a:spcAft>
              <a:buClr>
                <a:srgbClr val="FFCB2E"/>
              </a:buClr>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ts val="400"/>
              </a:spcBef>
              <a:spcAft>
                <a:spcPts val="0"/>
              </a:spcAft>
              <a:buClr>
                <a:srgbClr val="E99B2F"/>
              </a:buClr>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457200" rtl="0" eaLnBrk="1" fontAlgn="auto" latinLnBrk="0" hangingPunct="1">
              <a:lnSpc>
                <a:spcPct val="100000"/>
              </a:lnSpc>
              <a:spcBef>
                <a:spcPts val="400"/>
              </a:spcBef>
              <a:spcAft>
                <a:spcPts val="0"/>
              </a:spcAft>
              <a:buClr>
                <a:srgbClr val="C7C8C5"/>
              </a:buClr>
              <a:buSzTx/>
              <a:buFont typeface="Arial"/>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457200" rtl="0" eaLnBrk="1" fontAlgn="auto" latinLnBrk="0" hangingPunct="1">
              <a:lnSpc>
                <a:spcPct val="100000"/>
              </a:lnSpc>
              <a:spcBef>
                <a:spcPts val="400"/>
              </a:spcBef>
              <a:spcAft>
                <a:spcPts val="0"/>
              </a:spcAft>
              <a:buClr>
                <a:srgbClr val="62C6BF"/>
              </a:buClr>
              <a:buSzTx/>
              <a:buFont typeface="Arial"/>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endParaRPr lang="en-US" dirty="0"/>
          </a:p>
          <a:p>
            <a:endParaRPr lang="en-US" dirty="0"/>
          </a:p>
          <a:p>
            <a:endParaRPr lang="fr-FR" dirty="0"/>
          </a:p>
        </p:txBody>
      </p:sp>
      <p:sp>
        <p:nvSpPr>
          <p:cNvPr id="18" name="Content Placeholder 2"/>
          <p:cNvSpPr>
            <a:spLocks noGrp="1"/>
          </p:cNvSpPr>
          <p:nvPr>
            <p:ph idx="1" hasCustomPrompt="1"/>
          </p:nvPr>
        </p:nvSpPr>
        <p:spPr>
          <a:xfrm>
            <a:off x="457200" y="1085721"/>
            <a:ext cx="4023360" cy="5029200"/>
          </a:xfrm>
          <a:prstGeom prst="rect">
            <a:avLst/>
          </a:prstGeom>
        </p:spPr>
        <p:txBody>
          <a:bodyPr>
            <a:noAutofit/>
          </a:bodyPr>
          <a:lstStyle>
            <a:lvl1pPr marL="0" marR="0" indent="0" algn="l" defTabSz="457200" rtl="0" eaLnBrk="1" fontAlgn="auto" latinLnBrk="0" hangingPunct="1">
              <a:lnSpc>
                <a:spcPct val="100000"/>
              </a:lnSpc>
              <a:spcBef>
                <a:spcPts val="400"/>
              </a:spcBef>
              <a:spcAft>
                <a:spcPts val="0"/>
              </a:spcAft>
              <a:buClr>
                <a:srgbClr val="00A68A"/>
              </a:buClr>
              <a:buSzTx/>
              <a:buFont typeface="Arial"/>
              <a:buNone/>
              <a:tabLst/>
              <a:defRPr sz="1600">
                <a:solidFill>
                  <a:schemeClr val="tx1"/>
                </a:solidFill>
              </a:defRPr>
            </a:lvl1pPr>
            <a:lvl2pPr marL="742950" marR="0" indent="-285750" algn="l" defTabSz="457200" rtl="0" eaLnBrk="1" fontAlgn="auto" latinLnBrk="0" hangingPunct="1">
              <a:lnSpc>
                <a:spcPct val="100000"/>
              </a:lnSpc>
              <a:spcBef>
                <a:spcPts val="400"/>
              </a:spcBef>
              <a:spcAft>
                <a:spcPts val="0"/>
              </a:spcAft>
              <a:buClr>
                <a:srgbClr val="FFCB2E"/>
              </a:buClr>
              <a:buSzTx/>
              <a:buFont typeface="Arial"/>
              <a:buChar char="–"/>
              <a:tabLst/>
              <a:defRPr sz="1700">
                <a:solidFill>
                  <a:srgbClr val="666666"/>
                </a:solidFill>
              </a:defRPr>
            </a:lvl2pPr>
            <a:lvl3pPr marL="1143000" marR="0" indent="-228600" algn="l" defTabSz="457200" rtl="0" eaLnBrk="1" fontAlgn="auto" latinLnBrk="0" hangingPunct="1">
              <a:lnSpc>
                <a:spcPct val="100000"/>
              </a:lnSpc>
              <a:spcBef>
                <a:spcPts val="400"/>
              </a:spcBef>
              <a:spcAft>
                <a:spcPts val="0"/>
              </a:spcAft>
              <a:buClr>
                <a:srgbClr val="E99B2F"/>
              </a:buClr>
              <a:buSzTx/>
              <a:buFont typeface="Arial"/>
              <a:buChar char="•"/>
              <a:tabLst/>
              <a:defRPr sz="1600">
                <a:solidFill>
                  <a:srgbClr val="666666"/>
                </a:solidFill>
              </a:defRPr>
            </a:lvl3pPr>
            <a:lvl4pPr marL="1600200" marR="0" indent="-228600" algn="l" defTabSz="457200" rtl="0" eaLnBrk="1" fontAlgn="auto" latinLnBrk="0" hangingPunct="1">
              <a:lnSpc>
                <a:spcPct val="100000"/>
              </a:lnSpc>
              <a:spcBef>
                <a:spcPts val="400"/>
              </a:spcBef>
              <a:spcAft>
                <a:spcPts val="0"/>
              </a:spcAft>
              <a:buClr>
                <a:srgbClr val="C7C8C5"/>
              </a:buClr>
              <a:buSzTx/>
              <a:buFont typeface="Arial"/>
              <a:buChar char="–"/>
              <a:tabLst/>
              <a:defRPr sz="1400">
                <a:solidFill>
                  <a:srgbClr val="666666"/>
                </a:solidFill>
              </a:defRPr>
            </a:lvl4pPr>
            <a:lvl5pPr marL="2057400" marR="0" indent="-228600" algn="l" defTabSz="457200" rtl="0" eaLnBrk="1" fontAlgn="auto" latinLnBrk="0" hangingPunct="1">
              <a:lnSpc>
                <a:spcPct val="100000"/>
              </a:lnSpc>
              <a:spcBef>
                <a:spcPts val="400"/>
              </a:spcBef>
              <a:spcAft>
                <a:spcPts val="0"/>
              </a:spcAft>
              <a:buClr>
                <a:srgbClr val="62C6BF"/>
              </a:buClr>
              <a:buSzTx/>
              <a:buFont typeface="Arial"/>
              <a:buChar char="»"/>
              <a:tabLst/>
              <a:defRPr sz="1300">
                <a:solidFill>
                  <a:srgbClr val="666666"/>
                </a:solidFill>
              </a:defRPr>
            </a:lvl5pPr>
          </a:lstStyle>
          <a:p>
            <a:r>
              <a:rPr lang="en-US" dirty="0"/>
              <a:t>Add content to slide here. This is a two-column slide template with bullets included.</a:t>
            </a:r>
          </a:p>
          <a:p>
            <a:pPr marL="342900" marR="0" lvl="0" indent="-342900" algn="l" defTabSz="457200" rtl="0" eaLnBrk="1" fontAlgn="auto" latinLnBrk="0" hangingPunct="1">
              <a:lnSpc>
                <a:spcPct val="100000"/>
              </a:lnSpc>
              <a:spcBef>
                <a:spcPts val="400"/>
              </a:spcBef>
              <a:spcAft>
                <a:spcPts val="0"/>
              </a:spcAft>
              <a:buClr>
                <a:srgbClr val="00A68A"/>
              </a:buClr>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Edit Master text styles</a:t>
            </a:r>
          </a:p>
          <a:p>
            <a:pPr marL="742950" marR="0" lvl="1" indent="-285750" algn="l" defTabSz="457200" rtl="0" eaLnBrk="1" fontAlgn="auto" latinLnBrk="0" hangingPunct="1">
              <a:lnSpc>
                <a:spcPct val="100000"/>
              </a:lnSpc>
              <a:spcBef>
                <a:spcPts val="400"/>
              </a:spcBef>
              <a:spcAft>
                <a:spcPts val="0"/>
              </a:spcAft>
              <a:buClr>
                <a:srgbClr val="FFCB2E"/>
              </a:buClr>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ts val="400"/>
              </a:spcBef>
              <a:spcAft>
                <a:spcPts val="0"/>
              </a:spcAft>
              <a:buClr>
                <a:srgbClr val="E99B2F"/>
              </a:buClr>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457200" rtl="0" eaLnBrk="1" fontAlgn="auto" latinLnBrk="0" hangingPunct="1">
              <a:lnSpc>
                <a:spcPct val="100000"/>
              </a:lnSpc>
              <a:spcBef>
                <a:spcPts val="400"/>
              </a:spcBef>
              <a:spcAft>
                <a:spcPts val="0"/>
              </a:spcAft>
              <a:buClr>
                <a:srgbClr val="C7C8C5"/>
              </a:buClr>
              <a:buSzTx/>
              <a:buFont typeface="Arial"/>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457200" rtl="0" eaLnBrk="1" fontAlgn="auto" latinLnBrk="0" hangingPunct="1">
              <a:lnSpc>
                <a:spcPct val="100000"/>
              </a:lnSpc>
              <a:spcBef>
                <a:spcPts val="400"/>
              </a:spcBef>
              <a:spcAft>
                <a:spcPts val="0"/>
              </a:spcAft>
              <a:buClr>
                <a:srgbClr val="62C6BF"/>
              </a:buClr>
              <a:buSzTx/>
              <a:buFont typeface="Arial"/>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endParaRPr lang="en-US" dirty="0"/>
          </a:p>
          <a:p>
            <a:endParaRPr lang="en-US" dirty="0"/>
          </a:p>
        </p:txBody>
      </p:sp>
      <p:sp>
        <p:nvSpPr>
          <p:cNvPr id="5" name="Title 1">
            <a:extLst>
              <a:ext uri="{FF2B5EF4-FFF2-40B4-BE49-F238E27FC236}">
                <a16:creationId xmlns:a16="http://schemas.microsoft.com/office/drawing/2014/main" id="{D8C1059A-6945-460F-A6A5-9A5FABE222C5}"/>
              </a:ext>
            </a:extLst>
          </p:cNvPr>
          <p:cNvSpPr>
            <a:spLocks noGrp="1"/>
          </p:cNvSpPr>
          <p:nvPr>
            <p:ph type="title" hasCustomPrompt="1"/>
          </p:nvPr>
        </p:nvSpPr>
        <p:spPr>
          <a:xfrm>
            <a:off x="457200" y="211065"/>
            <a:ext cx="8229600" cy="731520"/>
          </a:xfrm>
          <a:prstGeom prst="rect">
            <a:avLst/>
          </a:prstGeom>
        </p:spPr>
        <p:txBody>
          <a:bodyPr anchor="b" anchorCtr="0">
            <a:normAutofit/>
          </a:bodyPr>
          <a:lstStyle>
            <a:lvl1pPr>
              <a:defRPr sz="2800">
                <a:solidFill>
                  <a:schemeClr val="accent1"/>
                </a:solidFill>
              </a:defRPr>
            </a:lvl1pPr>
          </a:lstStyle>
          <a:p>
            <a:r>
              <a:rPr lang="en-US" dirty="0"/>
              <a:t>Click to Edit Master Title Style</a:t>
            </a:r>
          </a:p>
        </p:txBody>
      </p:sp>
      <p:sp>
        <p:nvSpPr>
          <p:cNvPr id="7" name="TextBox 6">
            <a:extLst>
              <a:ext uri="{FF2B5EF4-FFF2-40B4-BE49-F238E27FC236}">
                <a16:creationId xmlns:a16="http://schemas.microsoft.com/office/drawing/2014/main" id="{DCEED81D-BDCB-442B-834F-831376F4993D}"/>
              </a:ext>
            </a:extLst>
          </p:cNvPr>
          <p:cNvSpPr txBox="1"/>
          <p:nvPr userDrawn="1"/>
        </p:nvSpPr>
        <p:spPr>
          <a:xfrm>
            <a:off x="8686800" y="6442787"/>
            <a:ext cx="369173" cy="24549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1000" kern="1200" smtClean="0">
                <a:solidFill>
                  <a:schemeClr val="accent1"/>
                </a:solidFill>
                <a:latin typeface="+mn-lt"/>
                <a:ea typeface="+mn-ea"/>
                <a:cs typeface="+mn-cs"/>
              </a:rPr>
              <a:pPr algn="l" rtl="0" fontAlgn="base">
                <a:lnSpc>
                  <a:spcPct val="90000"/>
                </a:lnSpc>
                <a:spcBef>
                  <a:spcPct val="0"/>
                </a:spcBef>
                <a:spcAft>
                  <a:spcPct val="0"/>
                </a:spcAft>
                <a:buClr>
                  <a:schemeClr val="bg1"/>
                </a:buClr>
              </a:pPr>
              <a:t>‹#›</a:t>
            </a:fld>
            <a:endParaRPr lang="en-US" sz="1000" kern="1200" dirty="0" err="1">
              <a:solidFill>
                <a:schemeClr val="accent1"/>
              </a:solidFill>
              <a:latin typeface="+mn-lt"/>
              <a:ea typeface="+mn-ea"/>
              <a:cs typeface="+mn-cs"/>
            </a:endParaRPr>
          </a:p>
        </p:txBody>
      </p:sp>
      <p:pic>
        <p:nvPicPr>
          <p:cNvPr id="6" name="Picture 5">
            <a:extLst>
              <a:ext uri="{FF2B5EF4-FFF2-40B4-BE49-F238E27FC236}">
                <a16:creationId xmlns:a16="http://schemas.microsoft.com/office/drawing/2014/main" id="{70181819-9462-4AF7-8092-00C8FF8648F7}"/>
              </a:ext>
            </a:extLst>
          </p:cNvPr>
          <p:cNvPicPr>
            <a:picLocks noChangeAspect="1"/>
          </p:cNvPicPr>
          <p:nvPr userDrawn="1"/>
        </p:nvPicPr>
        <p:blipFill>
          <a:blip r:embed="rId2"/>
          <a:stretch>
            <a:fillRect/>
          </a:stretch>
        </p:blipFill>
        <p:spPr>
          <a:xfrm flipH="1">
            <a:off x="7443069" y="4455968"/>
            <a:ext cx="1700931" cy="2402032"/>
          </a:xfrm>
          <a:prstGeom prst="rect">
            <a:avLst/>
          </a:prstGeom>
        </p:spPr>
      </p:pic>
      <p:cxnSp>
        <p:nvCxnSpPr>
          <p:cNvPr id="10" name="Straight Connector 9">
            <a:extLst>
              <a:ext uri="{FF2B5EF4-FFF2-40B4-BE49-F238E27FC236}">
                <a16:creationId xmlns:a16="http://schemas.microsoft.com/office/drawing/2014/main" id="{34943EFD-51E0-4362-A536-9AA38C85135A}"/>
              </a:ext>
            </a:extLst>
          </p:cNvPr>
          <p:cNvCxnSpPr/>
          <p:nvPr userDrawn="1"/>
        </p:nvCxnSpPr>
        <p:spPr>
          <a:xfrm>
            <a:off x="0" y="955287"/>
            <a:ext cx="5486400" cy="0"/>
          </a:xfrm>
          <a:prstGeom prst="line">
            <a:avLst/>
          </a:prstGeom>
          <a:ln w="31750" cap="rnd">
            <a:solidFill>
              <a:srgbClr val="999999"/>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mrln logo_NEW.png">
            <a:extLst>
              <a:ext uri="{FF2B5EF4-FFF2-40B4-BE49-F238E27FC236}">
                <a16:creationId xmlns:a16="http://schemas.microsoft.com/office/drawing/2014/main" id="{3325936B-D3D1-4378-A1F9-D335BAFC99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610" y="6172200"/>
            <a:ext cx="1218627" cy="685800"/>
          </a:xfrm>
          <a:prstGeom prst="rect">
            <a:avLst/>
          </a:prstGeom>
        </p:spPr>
      </p:pic>
    </p:spTree>
    <p:extLst>
      <p:ext uri="{BB962C8B-B14F-4D97-AF65-F5344CB8AC3E}">
        <p14:creationId xmlns:p14="http://schemas.microsoft.com/office/powerpoint/2010/main" val="870239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02B64A-2098-4EED-9116-47A35C5E8D39}"/>
              </a:ext>
            </a:extLst>
          </p:cNvPr>
          <p:cNvSpPr>
            <a:spLocks noGrp="1"/>
          </p:cNvSpPr>
          <p:nvPr>
            <p:ph idx="1"/>
          </p:nvPr>
        </p:nvSpPr>
        <p:spPr>
          <a:xfrm>
            <a:off x="3406775" y="1053548"/>
            <a:ext cx="5280025" cy="5029200"/>
          </a:xfrm>
          <a:prstGeom prst="rect">
            <a:avLst/>
          </a:prstGeom>
        </p:spPr>
        <p:txBody>
          <a:bodyPr>
            <a:normAutofit/>
          </a:bodyPr>
          <a:lstStyle>
            <a:lvl1pPr marL="342900" marR="0" indent="-342900" algn="l" defTabSz="457200" rtl="0" eaLnBrk="1" fontAlgn="auto" latinLnBrk="0" hangingPunct="1">
              <a:lnSpc>
                <a:spcPct val="100000"/>
              </a:lnSpc>
              <a:spcBef>
                <a:spcPts val="400"/>
              </a:spcBef>
              <a:spcAft>
                <a:spcPts val="0"/>
              </a:spcAft>
              <a:buClr>
                <a:srgbClr val="00A68A"/>
              </a:buClr>
              <a:buSzTx/>
              <a:buFont typeface="Arial"/>
              <a:buChar char="•"/>
              <a:tabLst/>
              <a:defRPr sz="1800"/>
            </a:lvl1pPr>
            <a:lvl2pPr marL="742950" marR="0" indent="-285750" algn="l" defTabSz="457200" rtl="0" eaLnBrk="1" fontAlgn="auto" latinLnBrk="0" hangingPunct="1">
              <a:lnSpc>
                <a:spcPct val="100000"/>
              </a:lnSpc>
              <a:spcBef>
                <a:spcPts val="400"/>
              </a:spcBef>
              <a:spcAft>
                <a:spcPts val="0"/>
              </a:spcAft>
              <a:buClr>
                <a:srgbClr val="FFCB2E"/>
              </a:buClr>
              <a:buSzTx/>
              <a:buFont typeface="Arial"/>
              <a:buChar char="–"/>
              <a:tabLst/>
              <a:defRPr sz="1600"/>
            </a:lvl2pPr>
            <a:lvl3pPr marL="1143000" marR="0" indent="-228600" algn="l" defTabSz="457200" rtl="0" eaLnBrk="1" fontAlgn="auto" latinLnBrk="0" hangingPunct="1">
              <a:lnSpc>
                <a:spcPct val="100000"/>
              </a:lnSpc>
              <a:spcBef>
                <a:spcPts val="400"/>
              </a:spcBef>
              <a:spcAft>
                <a:spcPts val="0"/>
              </a:spcAft>
              <a:buClr>
                <a:srgbClr val="E99B2F"/>
              </a:buClr>
              <a:buSzTx/>
              <a:buFont typeface="Arial"/>
              <a:buChar char="•"/>
              <a:tabLst/>
              <a:defRPr sz="1400"/>
            </a:lvl3pPr>
            <a:lvl4pPr marL="1600200" marR="0" indent="-228600" algn="l" defTabSz="457200" rtl="0" eaLnBrk="1" fontAlgn="auto" latinLnBrk="0" hangingPunct="1">
              <a:lnSpc>
                <a:spcPct val="100000"/>
              </a:lnSpc>
              <a:spcBef>
                <a:spcPts val="400"/>
              </a:spcBef>
              <a:spcAft>
                <a:spcPts val="0"/>
              </a:spcAft>
              <a:buClr>
                <a:srgbClr val="C7C8C5"/>
              </a:buClr>
              <a:buSzTx/>
              <a:buFont typeface="Arial"/>
              <a:buChar char="–"/>
              <a:tabLst/>
              <a:defRPr sz="1200"/>
            </a:lvl4pPr>
            <a:lvl5pPr marL="2057400" marR="0" indent="-228600" algn="l" defTabSz="457200" rtl="0" eaLnBrk="1" fontAlgn="auto" latinLnBrk="0" hangingPunct="1">
              <a:lnSpc>
                <a:spcPct val="100000"/>
              </a:lnSpc>
              <a:spcBef>
                <a:spcPts val="400"/>
              </a:spcBef>
              <a:spcAft>
                <a:spcPts val="0"/>
              </a:spcAft>
              <a:buClr>
                <a:srgbClr val="62C6BF"/>
              </a:buClr>
              <a:buSzTx/>
              <a:buFont typeface="Arial"/>
              <a:buChar char="»"/>
              <a:tabLst/>
              <a:defRPr sz="1200"/>
            </a:lvl5pPr>
            <a:lvl6pPr>
              <a:defRPr sz="2000"/>
            </a:lvl6pPr>
            <a:lvl7pPr>
              <a:defRPr sz="2000"/>
            </a:lvl7pPr>
            <a:lvl8pPr>
              <a:defRPr sz="2000"/>
            </a:lvl8pPr>
            <a:lvl9pPr>
              <a:defRPr sz="2000"/>
            </a:lvl9pPr>
          </a:lstStyle>
          <a:p>
            <a:pPr marL="342900" marR="0" lvl="0" indent="-342900" algn="l" defTabSz="457200" rtl="0" eaLnBrk="1" fontAlgn="auto" latinLnBrk="0" hangingPunct="1">
              <a:lnSpc>
                <a:spcPct val="100000"/>
              </a:lnSpc>
              <a:spcBef>
                <a:spcPts val="400"/>
              </a:spcBef>
              <a:spcAft>
                <a:spcPts val="0"/>
              </a:spcAft>
              <a:buClr>
                <a:srgbClr val="00A68A"/>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Edit Master text styles</a:t>
            </a:r>
          </a:p>
          <a:p>
            <a:pPr marL="342900" marR="0" lvl="1" indent="-342900" algn="l" defTabSz="457200" rtl="0" eaLnBrk="1" fontAlgn="auto" latinLnBrk="0" hangingPunct="1">
              <a:lnSpc>
                <a:spcPct val="100000"/>
              </a:lnSpc>
              <a:spcBef>
                <a:spcPts val="400"/>
              </a:spcBef>
              <a:spcAft>
                <a:spcPts val="0"/>
              </a:spcAft>
              <a:buClr>
                <a:srgbClr val="00A68A"/>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Second level</a:t>
            </a:r>
          </a:p>
          <a:p>
            <a:pPr marL="342900" marR="0" lvl="2" indent="-342900" algn="l" defTabSz="457200" rtl="0" eaLnBrk="1" fontAlgn="auto" latinLnBrk="0" hangingPunct="1">
              <a:lnSpc>
                <a:spcPct val="100000"/>
              </a:lnSpc>
              <a:spcBef>
                <a:spcPts val="400"/>
              </a:spcBef>
              <a:spcAft>
                <a:spcPts val="0"/>
              </a:spcAft>
              <a:buClr>
                <a:srgbClr val="00A68A"/>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Third level</a:t>
            </a:r>
          </a:p>
          <a:p>
            <a:pPr marL="342900" marR="0" lvl="3" indent="-342900" algn="l" defTabSz="457200" rtl="0" eaLnBrk="1" fontAlgn="auto" latinLnBrk="0" hangingPunct="1">
              <a:lnSpc>
                <a:spcPct val="100000"/>
              </a:lnSpc>
              <a:spcBef>
                <a:spcPts val="400"/>
              </a:spcBef>
              <a:spcAft>
                <a:spcPts val="0"/>
              </a:spcAft>
              <a:buClr>
                <a:srgbClr val="00A68A"/>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Fourth level</a:t>
            </a:r>
          </a:p>
          <a:p>
            <a:pPr marL="342900" marR="0" lvl="4" indent="-342900" algn="l" defTabSz="457200" rtl="0" eaLnBrk="1" fontAlgn="auto" latinLnBrk="0" hangingPunct="1">
              <a:lnSpc>
                <a:spcPct val="100000"/>
              </a:lnSpc>
              <a:spcBef>
                <a:spcPts val="400"/>
              </a:spcBef>
              <a:spcAft>
                <a:spcPts val="0"/>
              </a:spcAft>
              <a:buClr>
                <a:srgbClr val="00A68A"/>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Fifth level</a:t>
            </a:r>
            <a:endParaRPr lang="en-US" dirty="0"/>
          </a:p>
        </p:txBody>
      </p:sp>
      <p:sp>
        <p:nvSpPr>
          <p:cNvPr id="4" name="Text Placeholder 3">
            <a:extLst>
              <a:ext uri="{FF2B5EF4-FFF2-40B4-BE49-F238E27FC236}">
                <a16:creationId xmlns:a16="http://schemas.microsoft.com/office/drawing/2014/main" id="{161839A5-8587-455F-A53F-F068B046BCC4}"/>
              </a:ext>
            </a:extLst>
          </p:cNvPr>
          <p:cNvSpPr>
            <a:spLocks noGrp="1"/>
          </p:cNvSpPr>
          <p:nvPr>
            <p:ph type="body" sz="half" idx="2" hasCustomPrompt="1"/>
          </p:nvPr>
        </p:nvSpPr>
        <p:spPr>
          <a:xfrm>
            <a:off x="457200" y="1053548"/>
            <a:ext cx="2949575" cy="5029200"/>
          </a:xfrm>
          <a:prstGeom prst="rect">
            <a:avLst/>
          </a:prstGeom>
          <a:solidFill>
            <a:schemeClr val="tx2"/>
          </a:solidFill>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Content Caption</a:t>
            </a:r>
          </a:p>
        </p:txBody>
      </p:sp>
      <p:sp>
        <p:nvSpPr>
          <p:cNvPr id="5" name="Title 1">
            <a:extLst>
              <a:ext uri="{FF2B5EF4-FFF2-40B4-BE49-F238E27FC236}">
                <a16:creationId xmlns:a16="http://schemas.microsoft.com/office/drawing/2014/main" id="{33A29BBF-D642-4CD1-A99D-F37F0655ECF3}"/>
              </a:ext>
            </a:extLst>
          </p:cNvPr>
          <p:cNvSpPr>
            <a:spLocks noGrp="1"/>
          </p:cNvSpPr>
          <p:nvPr>
            <p:ph type="title" hasCustomPrompt="1"/>
          </p:nvPr>
        </p:nvSpPr>
        <p:spPr>
          <a:xfrm>
            <a:off x="457200" y="211065"/>
            <a:ext cx="8229600" cy="731520"/>
          </a:xfrm>
          <a:prstGeom prst="rect">
            <a:avLst/>
          </a:prstGeom>
        </p:spPr>
        <p:txBody>
          <a:bodyPr anchor="b" anchorCtr="0">
            <a:normAutofit/>
          </a:bodyPr>
          <a:lstStyle>
            <a:lvl1pPr>
              <a:defRPr sz="2800">
                <a:solidFill>
                  <a:schemeClr val="accent1"/>
                </a:solidFill>
              </a:defRPr>
            </a:lvl1pPr>
          </a:lstStyle>
          <a:p>
            <a:r>
              <a:rPr lang="en-US" dirty="0"/>
              <a:t>Click to Edit Master Title Style</a:t>
            </a:r>
          </a:p>
        </p:txBody>
      </p:sp>
      <p:sp>
        <p:nvSpPr>
          <p:cNvPr id="7" name="TextBox 6">
            <a:extLst>
              <a:ext uri="{FF2B5EF4-FFF2-40B4-BE49-F238E27FC236}">
                <a16:creationId xmlns:a16="http://schemas.microsoft.com/office/drawing/2014/main" id="{01B3067C-3BB4-4AA9-9320-81EAD024506C}"/>
              </a:ext>
            </a:extLst>
          </p:cNvPr>
          <p:cNvSpPr txBox="1"/>
          <p:nvPr userDrawn="1"/>
        </p:nvSpPr>
        <p:spPr>
          <a:xfrm>
            <a:off x="8686800" y="6442787"/>
            <a:ext cx="369173" cy="24549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1000" kern="1200" smtClean="0">
                <a:solidFill>
                  <a:schemeClr val="accent1"/>
                </a:solidFill>
                <a:latin typeface="+mn-lt"/>
                <a:ea typeface="+mn-ea"/>
                <a:cs typeface="+mn-cs"/>
              </a:rPr>
              <a:pPr algn="l" rtl="0" fontAlgn="base">
                <a:lnSpc>
                  <a:spcPct val="90000"/>
                </a:lnSpc>
                <a:spcBef>
                  <a:spcPct val="0"/>
                </a:spcBef>
                <a:spcAft>
                  <a:spcPct val="0"/>
                </a:spcAft>
                <a:buClr>
                  <a:schemeClr val="bg1"/>
                </a:buClr>
              </a:pPr>
              <a:t>‹#›</a:t>
            </a:fld>
            <a:endParaRPr lang="en-US" sz="1000" kern="1200" dirty="0" err="1">
              <a:solidFill>
                <a:schemeClr val="accent1"/>
              </a:solidFill>
              <a:latin typeface="+mn-lt"/>
              <a:ea typeface="+mn-ea"/>
              <a:cs typeface="+mn-cs"/>
            </a:endParaRPr>
          </a:p>
        </p:txBody>
      </p:sp>
      <p:pic>
        <p:nvPicPr>
          <p:cNvPr id="6" name="Picture 5">
            <a:extLst>
              <a:ext uri="{FF2B5EF4-FFF2-40B4-BE49-F238E27FC236}">
                <a16:creationId xmlns:a16="http://schemas.microsoft.com/office/drawing/2014/main" id="{BD691128-806E-451B-8FA5-5DD1DDA9A0C3}"/>
              </a:ext>
            </a:extLst>
          </p:cNvPr>
          <p:cNvPicPr>
            <a:picLocks noChangeAspect="1"/>
          </p:cNvPicPr>
          <p:nvPr userDrawn="1"/>
        </p:nvPicPr>
        <p:blipFill>
          <a:blip r:embed="rId2"/>
          <a:stretch>
            <a:fillRect/>
          </a:stretch>
        </p:blipFill>
        <p:spPr>
          <a:xfrm flipH="1">
            <a:off x="7443069" y="4455968"/>
            <a:ext cx="1700931" cy="2402032"/>
          </a:xfrm>
          <a:prstGeom prst="rect">
            <a:avLst/>
          </a:prstGeom>
        </p:spPr>
      </p:pic>
      <p:cxnSp>
        <p:nvCxnSpPr>
          <p:cNvPr id="9" name="Straight Connector 8">
            <a:extLst>
              <a:ext uri="{FF2B5EF4-FFF2-40B4-BE49-F238E27FC236}">
                <a16:creationId xmlns:a16="http://schemas.microsoft.com/office/drawing/2014/main" id="{85AF4B6E-94E7-4A23-9731-34DE5C8F1BAD}"/>
              </a:ext>
            </a:extLst>
          </p:cNvPr>
          <p:cNvCxnSpPr/>
          <p:nvPr userDrawn="1"/>
        </p:nvCxnSpPr>
        <p:spPr>
          <a:xfrm>
            <a:off x="0" y="955287"/>
            <a:ext cx="5486400" cy="0"/>
          </a:xfrm>
          <a:prstGeom prst="line">
            <a:avLst/>
          </a:prstGeom>
          <a:ln w="31750" cap="rnd">
            <a:solidFill>
              <a:srgbClr val="999999"/>
            </a:solidFill>
          </a:ln>
          <a:effectLst/>
        </p:spPr>
        <p:style>
          <a:lnRef idx="2">
            <a:schemeClr val="accent1"/>
          </a:lnRef>
          <a:fillRef idx="0">
            <a:schemeClr val="accent1"/>
          </a:fillRef>
          <a:effectRef idx="1">
            <a:schemeClr val="accent1"/>
          </a:effectRef>
          <a:fontRef idx="minor">
            <a:schemeClr val="tx1"/>
          </a:fontRef>
        </p:style>
      </p:cxnSp>
      <p:pic>
        <p:nvPicPr>
          <p:cNvPr id="10" name="Picture 9" descr="mrln logo_NEW.png">
            <a:extLst>
              <a:ext uri="{FF2B5EF4-FFF2-40B4-BE49-F238E27FC236}">
                <a16:creationId xmlns:a16="http://schemas.microsoft.com/office/drawing/2014/main" id="{73AB7B43-BA1F-4EB6-9568-82717993A5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610" y="6172200"/>
            <a:ext cx="1218627" cy="685800"/>
          </a:xfrm>
          <a:prstGeom prst="rect">
            <a:avLst/>
          </a:prstGeom>
        </p:spPr>
      </p:pic>
    </p:spTree>
    <p:extLst>
      <p:ext uri="{BB962C8B-B14F-4D97-AF65-F5344CB8AC3E}">
        <p14:creationId xmlns:p14="http://schemas.microsoft.com/office/powerpoint/2010/main" val="211997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EAA16E3-AF9B-4313-93E2-D6527A010789}"/>
              </a:ext>
            </a:extLst>
          </p:cNvPr>
          <p:cNvSpPr>
            <a:spLocks noGrp="1"/>
          </p:cNvSpPr>
          <p:nvPr>
            <p:ph type="title" hasCustomPrompt="1"/>
          </p:nvPr>
        </p:nvSpPr>
        <p:spPr>
          <a:xfrm>
            <a:off x="457200" y="211065"/>
            <a:ext cx="8229600" cy="731520"/>
          </a:xfrm>
          <a:prstGeom prst="rect">
            <a:avLst/>
          </a:prstGeom>
        </p:spPr>
        <p:txBody>
          <a:bodyPr anchor="b" anchorCtr="0">
            <a:normAutofit/>
          </a:bodyPr>
          <a:lstStyle>
            <a:lvl1pPr>
              <a:defRPr sz="2800">
                <a:solidFill>
                  <a:schemeClr val="accent1"/>
                </a:solidFill>
              </a:defRPr>
            </a:lvl1pPr>
          </a:lstStyle>
          <a:p>
            <a:r>
              <a:rPr lang="en-US" dirty="0"/>
              <a:t>Click to Edit Master Title Style</a:t>
            </a:r>
          </a:p>
        </p:txBody>
      </p:sp>
      <p:sp>
        <p:nvSpPr>
          <p:cNvPr id="7" name="TextBox 6">
            <a:extLst>
              <a:ext uri="{FF2B5EF4-FFF2-40B4-BE49-F238E27FC236}">
                <a16:creationId xmlns:a16="http://schemas.microsoft.com/office/drawing/2014/main" id="{91ABA4AE-15B0-4A4A-98F1-D9B128D8E7CD}"/>
              </a:ext>
            </a:extLst>
          </p:cNvPr>
          <p:cNvSpPr txBox="1"/>
          <p:nvPr userDrawn="1"/>
        </p:nvSpPr>
        <p:spPr>
          <a:xfrm>
            <a:off x="8686800" y="6442787"/>
            <a:ext cx="369173" cy="24549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1000" kern="1200" smtClean="0">
                <a:solidFill>
                  <a:schemeClr val="accent1"/>
                </a:solidFill>
                <a:latin typeface="+mn-lt"/>
                <a:ea typeface="+mn-ea"/>
                <a:cs typeface="+mn-cs"/>
              </a:rPr>
              <a:pPr algn="l" rtl="0" fontAlgn="base">
                <a:lnSpc>
                  <a:spcPct val="90000"/>
                </a:lnSpc>
                <a:spcBef>
                  <a:spcPct val="0"/>
                </a:spcBef>
                <a:spcAft>
                  <a:spcPct val="0"/>
                </a:spcAft>
                <a:buClr>
                  <a:schemeClr val="bg1"/>
                </a:buClr>
              </a:pPr>
              <a:t>‹#›</a:t>
            </a:fld>
            <a:endParaRPr lang="en-US" sz="1000" kern="1200" dirty="0" err="1">
              <a:solidFill>
                <a:schemeClr val="accent1"/>
              </a:solidFill>
              <a:latin typeface="+mn-lt"/>
              <a:ea typeface="+mn-ea"/>
              <a:cs typeface="+mn-cs"/>
            </a:endParaRPr>
          </a:p>
        </p:txBody>
      </p:sp>
      <p:pic>
        <p:nvPicPr>
          <p:cNvPr id="6" name="Picture 5">
            <a:extLst>
              <a:ext uri="{FF2B5EF4-FFF2-40B4-BE49-F238E27FC236}">
                <a16:creationId xmlns:a16="http://schemas.microsoft.com/office/drawing/2014/main" id="{C67BF4BE-CD00-42A1-80BA-A189E707D719}"/>
              </a:ext>
            </a:extLst>
          </p:cNvPr>
          <p:cNvPicPr>
            <a:picLocks noChangeAspect="1"/>
          </p:cNvPicPr>
          <p:nvPr userDrawn="1"/>
        </p:nvPicPr>
        <p:blipFill>
          <a:blip r:embed="rId2"/>
          <a:stretch>
            <a:fillRect/>
          </a:stretch>
        </p:blipFill>
        <p:spPr>
          <a:xfrm flipH="1">
            <a:off x="7443069" y="4455968"/>
            <a:ext cx="1700931" cy="2402032"/>
          </a:xfrm>
          <a:prstGeom prst="rect">
            <a:avLst/>
          </a:prstGeom>
        </p:spPr>
      </p:pic>
      <p:cxnSp>
        <p:nvCxnSpPr>
          <p:cNvPr id="9" name="Straight Connector 8">
            <a:extLst>
              <a:ext uri="{FF2B5EF4-FFF2-40B4-BE49-F238E27FC236}">
                <a16:creationId xmlns:a16="http://schemas.microsoft.com/office/drawing/2014/main" id="{7FC861F9-303F-4F70-A11B-9D6E16B90AE1}"/>
              </a:ext>
            </a:extLst>
          </p:cNvPr>
          <p:cNvCxnSpPr/>
          <p:nvPr userDrawn="1"/>
        </p:nvCxnSpPr>
        <p:spPr>
          <a:xfrm>
            <a:off x="0" y="955287"/>
            <a:ext cx="5486400" cy="0"/>
          </a:xfrm>
          <a:prstGeom prst="line">
            <a:avLst/>
          </a:prstGeom>
          <a:ln w="31750" cap="rnd">
            <a:solidFill>
              <a:srgbClr val="999999"/>
            </a:solidFill>
          </a:ln>
          <a:effectLst/>
        </p:spPr>
        <p:style>
          <a:lnRef idx="2">
            <a:schemeClr val="accent1"/>
          </a:lnRef>
          <a:fillRef idx="0">
            <a:schemeClr val="accent1"/>
          </a:fillRef>
          <a:effectRef idx="1">
            <a:schemeClr val="accent1"/>
          </a:effectRef>
          <a:fontRef idx="minor">
            <a:schemeClr val="tx1"/>
          </a:fontRef>
        </p:style>
      </p:cxnSp>
      <p:pic>
        <p:nvPicPr>
          <p:cNvPr id="10" name="Picture 9" descr="mrln logo_NEW.png">
            <a:extLst>
              <a:ext uri="{FF2B5EF4-FFF2-40B4-BE49-F238E27FC236}">
                <a16:creationId xmlns:a16="http://schemas.microsoft.com/office/drawing/2014/main" id="{911CA1E7-AE80-40F9-9870-D7A5B1D2D0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610" y="6172200"/>
            <a:ext cx="1218627" cy="685800"/>
          </a:xfrm>
          <a:prstGeom prst="rect">
            <a:avLst/>
          </a:prstGeom>
        </p:spPr>
      </p:pic>
      <p:sp>
        <p:nvSpPr>
          <p:cNvPr id="3" name="Chart Placeholder 2">
            <a:extLst>
              <a:ext uri="{FF2B5EF4-FFF2-40B4-BE49-F238E27FC236}">
                <a16:creationId xmlns:a16="http://schemas.microsoft.com/office/drawing/2014/main" id="{0E5789F1-3E6C-4014-A5D5-C71BD54CE35E}"/>
              </a:ext>
            </a:extLst>
          </p:cNvPr>
          <p:cNvSpPr>
            <a:spLocks noGrp="1"/>
          </p:cNvSpPr>
          <p:nvPr>
            <p:ph type="chart" sz="quarter" idx="10"/>
          </p:nvPr>
        </p:nvSpPr>
        <p:spPr>
          <a:xfrm>
            <a:off x="457200" y="1044380"/>
            <a:ext cx="8229600" cy="5029200"/>
          </a:xfrm>
          <a:prstGeom prst="rect">
            <a:avLst/>
          </a:prstGeom>
        </p:spPr>
        <p:txBody>
          <a:bodyPr/>
          <a:lstStyle>
            <a:lvl1pPr marL="0" indent="0">
              <a:buNone/>
              <a:defRPr sz="2400">
                <a:solidFill>
                  <a:schemeClr val="accent1"/>
                </a:solidFill>
              </a:defRPr>
            </a:lvl1pPr>
          </a:lstStyle>
          <a:p>
            <a:r>
              <a:rPr lang="en-US"/>
              <a:t>Click icon to add chart</a:t>
            </a:r>
            <a:endParaRPr lang="en-US" dirty="0"/>
          </a:p>
        </p:txBody>
      </p:sp>
    </p:spTree>
    <p:extLst>
      <p:ext uri="{BB962C8B-B14F-4D97-AF65-F5344CB8AC3E}">
        <p14:creationId xmlns:p14="http://schemas.microsoft.com/office/powerpoint/2010/main" val="2238937231"/>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6893674"/>
      </p:ext>
    </p:extLst>
  </p:cSld>
  <p:clrMap bg1="lt1" tx1="dk1" bg2="lt2" tx2="dk2" accent1="accent1" accent2="accent2" accent3="accent3" accent4="accent4" accent5="accent5" accent6="accent6" hlink="hlink" folHlink="folHlink"/>
  <p:sldLayoutIdLst>
    <p:sldLayoutId id="2147483780" r:id="rId1"/>
    <p:sldLayoutId id="2147483714" r:id="rId2"/>
    <p:sldLayoutId id="2147483689" r:id="rId3"/>
    <p:sldLayoutId id="2147483756" r:id="rId4"/>
    <p:sldLayoutId id="2147483757" r:id="rId5"/>
    <p:sldLayoutId id="2147483764" r:id="rId6"/>
    <p:sldLayoutId id="2147483771" r:id="rId7"/>
    <p:sldLayoutId id="2147483758" r:id="rId8"/>
    <p:sldLayoutId id="2147483774" r:id="rId9"/>
    <p:sldLayoutId id="2147483776" r:id="rId10"/>
    <p:sldLayoutId id="2147483775" r:id="rId11"/>
    <p:sldLayoutId id="2147483779" r:id="rId12"/>
    <p:sldLayoutId id="2147483759" r:id="rId13"/>
    <p:sldLayoutId id="2147483763" r:id="rId14"/>
    <p:sldLayoutId id="2147483772" r:id="rId15"/>
    <p:sldLayoutId id="2147483765" r:id="rId16"/>
    <p:sldLayoutId id="2147483766" r:id="rId17"/>
    <p:sldLayoutId id="2147483767" r:id="rId18"/>
    <p:sldLayoutId id="2147483768" r:id="rId19"/>
    <p:sldLayoutId id="2147483715" r:id="rId20"/>
    <p:sldLayoutId id="2147483778" r:id="rId21"/>
    <p:sldLayoutId id="2147483782" r:id="rId22"/>
    <p:sldLayoutId id="2147483716" r:id="rId23"/>
    <p:sldLayoutId id="2147483719" r:id="rId24"/>
    <p:sldLayoutId id="2147483717" r:id="rId25"/>
    <p:sldLayoutId id="2147483718" r:id="rId26"/>
    <p:sldLayoutId id="2147483781" r:id="rId27"/>
    <p:sldLayoutId id="2147483670" r:id="rId28"/>
  </p:sldLayoutIdLs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bernadette@marlincapitalsolutions.com"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mailto:jbennett@marlincapitalsolutions.com" TargetMode="External"/><Relationship Id="rId2" Type="http://schemas.openxmlformats.org/officeDocument/2006/relationships/hyperlink" Target="mailto:jharrison@marlincapitalsolutions.com" TargetMode="External"/><Relationship Id="rId1" Type="http://schemas.openxmlformats.org/officeDocument/2006/relationships/slideLayout" Target="../slideLayouts/slideLayout22.xml"/><Relationship Id="rId4" Type="http://schemas.openxmlformats.org/officeDocument/2006/relationships/hyperlink" Target="mailto:bernadette@marlincapitalsolutions.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3D48ABB-B141-4165-90A5-6F6B34D33742}"/>
              </a:ext>
            </a:extLst>
          </p:cNvPr>
          <p:cNvSpPr>
            <a:spLocks noGrp="1"/>
          </p:cNvSpPr>
          <p:nvPr>
            <p:ph type="subTitle" idx="10"/>
          </p:nvPr>
        </p:nvSpPr>
        <p:spPr/>
        <p:txBody>
          <a:bodyPr>
            <a:normAutofit fontScale="92500" lnSpcReduction="20000"/>
          </a:bodyPr>
          <a:lstStyle/>
          <a:p>
            <a:r>
              <a:rPr lang="en-US" dirty="0"/>
              <a:t>Process and Benefits for United Rentals</a:t>
            </a:r>
          </a:p>
          <a:p>
            <a:endParaRPr lang="en-US" dirty="0"/>
          </a:p>
        </p:txBody>
      </p:sp>
      <p:sp>
        <p:nvSpPr>
          <p:cNvPr id="3" name="Title 2">
            <a:extLst>
              <a:ext uri="{FF2B5EF4-FFF2-40B4-BE49-F238E27FC236}">
                <a16:creationId xmlns:a16="http://schemas.microsoft.com/office/drawing/2014/main" id="{D7038BBC-BB07-47CC-8FD3-25BAD1066E88}"/>
              </a:ext>
            </a:extLst>
          </p:cNvPr>
          <p:cNvSpPr>
            <a:spLocks noGrp="1"/>
          </p:cNvSpPr>
          <p:nvPr>
            <p:ph type="ctrTitle"/>
          </p:nvPr>
        </p:nvSpPr>
        <p:spPr/>
        <p:txBody>
          <a:bodyPr/>
          <a:lstStyle/>
          <a:p>
            <a:r>
              <a:rPr lang="en-US" dirty="0"/>
              <a:t>Marlin Capital Solutions</a:t>
            </a:r>
          </a:p>
        </p:txBody>
      </p:sp>
      <p:sp>
        <p:nvSpPr>
          <p:cNvPr id="4" name="Text Placeholder 3">
            <a:extLst>
              <a:ext uri="{FF2B5EF4-FFF2-40B4-BE49-F238E27FC236}">
                <a16:creationId xmlns:a16="http://schemas.microsoft.com/office/drawing/2014/main" id="{6E662E61-6070-4A6B-8005-79F99C5B564E}"/>
              </a:ext>
            </a:extLst>
          </p:cNvPr>
          <p:cNvSpPr>
            <a:spLocks noGrp="1"/>
          </p:cNvSpPr>
          <p:nvPr>
            <p:ph type="body" sz="quarter" idx="11"/>
          </p:nvPr>
        </p:nvSpPr>
        <p:spPr/>
        <p:txBody>
          <a:bodyPr/>
          <a:lstStyle/>
          <a:p>
            <a:r>
              <a:rPr lang="en-US" dirty="0"/>
              <a:t>January 2020</a:t>
            </a:r>
          </a:p>
        </p:txBody>
      </p:sp>
    </p:spTree>
    <p:extLst>
      <p:ext uri="{BB962C8B-B14F-4D97-AF65-F5344CB8AC3E}">
        <p14:creationId xmlns:p14="http://schemas.microsoft.com/office/powerpoint/2010/main" val="181749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C9AA8-F95F-40CB-B949-541A34095BEB}"/>
              </a:ext>
            </a:extLst>
          </p:cNvPr>
          <p:cNvSpPr>
            <a:spLocks noGrp="1"/>
          </p:cNvSpPr>
          <p:nvPr>
            <p:ph type="title"/>
          </p:nvPr>
        </p:nvSpPr>
        <p:spPr/>
        <p:txBody>
          <a:bodyPr/>
          <a:lstStyle/>
          <a:p>
            <a:r>
              <a:rPr lang="en-US" dirty="0"/>
              <a:t>Ready to Increase Sales? Get Started!</a:t>
            </a:r>
          </a:p>
        </p:txBody>
      </p:sp>
      <p:sp>
        <p:nvSpPr>
          <p:cNvPr id="3" name="Content Placeholder 2">
            <a:extLst>
              <a:ext uri="{FF2B5EF4-FFF2-40B4-BE49-F238E27FC236}">
                <a16:creationId xmlns:a16="http://schemas.microsoft.com/office/drawing/2014/main" id="{981486BD-A945-4806-BA91-B5E1FA0268A2}"/>
              </a:ext>
            </a:extLst>
          </p:cNvPr>
          <p:cNvSpPr>
            <a:spLocks noGrp="1"/>
          </p:cNvSpPr>
          <p:nvPr>
            <p:ph sz="half" idx="2"/>
          </p:nvPr>
        </p:nvSpPr>
        <p:spPr>
          <a:xfrm>
            <a:off x="457200" y="1585087"/>
            <a:ext cx="7066722" cy="2163835"/>
          </a:xfrm>
        </p:spPr>
        <p:txBody>
          <a:bodyPr/>
          <a:lstStyle/>
          <a:p>
            <a:pPr>
              <a:buFont typeface="+mj-lt"/>
              <a:buAutoNum type="arabicPeriod"/>
            </a:pPr>
            <a:r>
              <a:rPr lang="en-US" sz="2000" dirty="0"/>
              <a:t>Talk about financing with your customers</a:t>
            </a:r>
          </a:p>
          <a:p>
            <a:pPr>
              <a:buFont typeface="+mj-lt"/>
              <a:buAutoNum type="arabicPeriod"/>
            </a:pPr>
            <a:endParaRPr lang="en-US" sz="2000" dirty="0"/>
          </a:p>
          <a:p>
            <a:pPr>
              <a:buFont typeface="+mj-lt"/>
              <a:buAutoNum type="arabicPeriod"/>
            </a:pPr>
            <a:r>
              <a:rPr lang="en-US" sz="2000" dirty="0"/>
              <a:t>Email </a:t>
            </a:r>
            <a:r>
              <a:rPr lang="en-US" sz="2000" dirty="0" err="1"/>
              <a:t>RentalMan</a:t>
            </a:r>
            <a:r>
              <a:rPr lang="en-US" sz="2000" dirty="0"/>
              <a:t> quote directly to </a:t>
            </a:r>
            <a:r>
              <a:rPr lang="en-US" sz="2000" dirty="0">
                <a:hlinkClick r:id="rId2"/>
              </a:rPr>
              <a:t>bernadette@marlincapitalsolutions.com</a:t>
            </a:r>
            <a:r>
              <a:rPr lang="en-US" sz="2000" dirty="0"/>
              <a:t> </a:t>
            </a:r>
          </a:p>
          <a:p>
            <a:pPr>
              <a:buFont typeface="+mj-lt"/>
              <a:buAutoNum type="arabicPeriod"/>
            </a:pPr>
            <a:endParaRPr lang="en-US" sz="2000" dirty="0"/>
          </a:p>
          <a:p>
            <a:pPr>
              <a:buFont typeface="+mj-lt"/>
              <a:buAutoNum type="arabicPeriod"/>
            </a:pPr>
            <a:r>
              <a:rPr lang="en-US" sz="2000" dirty="0"/>
              <a:t>Bernadette will follow up with you regarding your quote with credit decision, customer payment options, and other assistance needed to help close the sale</a:t>
            </a:r>
          </a:p>
          <a:p>
            <a:pPr>
              <a:buFont typeface="+mj-lt"/>
              <a:buAutoNum type="arabicPeriod"/>
            </a:pPr>
            <a:endParaRPr lang="en-US" sz="2000" dirty="0"/>
          </a:p>
          <a:p>
            <a:pPr>
              <a:buFont typeface="+mj-lt"/>
              <a:buAutoNum type="arabicPeriod"/>
            </a:pPr>
            <a:r>
              <a:rPr lang="en-US" sz="2000" dirty="0"/>
              <a:t>Make $$$</a:t>
            </a:r>
          </a:p>
        </p:txBody>
      </p:sp>
    </p:spTree>
    <p:extLst>
      <p:ext uri="{BB962C8B-B14F-4D97-AF65-F5344CB8AC3E}">
        <p14:creationId xmlns:p14="http://schemas.microsoft.com/office/powerpoint/2010/main" val="3375193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3121CC-59F9-4875-9E2D-9A8767CE2CF5}"/>
              </a:ext>
            </a:extLst>
          </p:cNvPr>
          <p:cNvSpPr>
            <a:spLocks noGrp="1"/>
          </p:cNvSpPr>
          <p:nvPr>
            <p:ph sz="half" idx="4294967295"/>
          </p:nvPr>
        </p:nvSpPr>
        <p:spPr>
          <a:xfrm>
            <a:off x="5052767" y="-69576"/>
            <a:ext cx="4015818" cy="5912162"/>
          </a:xfrm>
          <a:prstGeom prst="rect">
            <a:avLst/>
          </a:prstGeom>
        </p:spPr>
        <p:txBody>
          <a:bodyPr/>
          <a:lstStyle/>
          <a:p>
            <a:pPr marL="0" indent="0" algn="ctr">
              <a:buNone/>
            </a:pPr>
            <a:endParaRPr lang="en-US" sz="1800" dirty="0">
              <a:latin typeface="Calibri" panose="020F0502020204030204" pitchFamily="34" charset="0"/>
              <a:cs typeface="Calibri" panose="020F0502020204030204" pitchFamily="34" charset="0"/>
            </a:endParaRPr>
          </a:p>
          <a:p>
            <a:pPr marL="0" indent="0" algn="ctr">
              <a:buNone/>
            </a:pPr>
            <a:r>
              <a:rPr lang="en-US" sz="4000" dirty="0">
                <a:latin typeface="Calibri" panose="020F0502020204030204" pitchFamily="34" charset="0"/>
                <a:cs typeface="Calibri" panose="020F0502020204030204" pitchFamily="34" charset="0"/>
              </a:rPr>
              <a:t>Your </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Marlin Team</a:t>
            </a:r>
          </a:p>
          <a:p>
            <a:pPr marL="0" indent="0" algn="ctr">
              <a:buNone/>
            </a:pPr>
            <a:endParaRPr lang="en-US" sz="1800" dirty="0">
              <a:latin typeface="Calibri" panose="020F0502020204030204" pitchFamily="34" charset="0"/>
              <a:cs typeface="Calibri" panose="020F0502020204030204" pitchFamily="34" charset="0"/>
            </a:endParaRPr>
          </a:p>
          <a:p>
            <a:pPr marL="0" indent="0" algn="ctr">
              <a:spcBef>
                <a:spcPts val="200"/>
              </a:spcBef>
              <a:buNone/>
            </a:pPr>
            <a:r>
              <a:rPr lang="en-US" sz="1800" dirty="0">
                <a:latin typeface="Calibri" panose="020F0502020204030204" pitchFamily="34" charset="0"/>
                <a:cs typeface="Calibri" panose="020F0502020204030204" pitchFamily="34" charset="0"/>
              </a:rPr>
              <a:t>Jake Harrison</a:t>
            </a:r>
          </a:p>
          <a:p>
            <a:pPr marL="0" indent="0" algn="ctr">
              <a:lnSpc>
                <a:spcPct val="100000"/>
              </a:lnSpc>
              <a:spcBef>
                <a:spcPts val="200"/>
              </a:spcBef>
              <a:buNone/>
            </a:pPr>
            <a:r>
              <a:rPr lang="en-US" sz="1800" i="1" dirty="0">
                <a:latin typeface="Calibri" panose="020F0502020204030204" pitchFamily="34" charset="0"/>
                <a:cs typeface="Calibri" panose="020F0502020204030204" pitchFamily="34" charset="0"/>
              </a:rPr>
              <a:t>Partner Success Manager</a:t>
            </a:r>
          </a:p>
          <a:p>
            <a:pPr marL="0" indent="0" algn="ctr">
              <a:lnSpc>
                <a:spcPct val="100000"/>
              </a:lnSpc>
              <a:spcBef>
                <a:spcPts val="200"/>
              </a:spcBef>
              <a:buNone/>
            </a:pPr>
            <a:r>
              <a:rPr lang="en-US" sz="1800" i="1" dirty="0">
                <a:latin typeface="Calibri" panose="020F0502020204030204" pitchFamily="34" charset="0"/>
                <a:cs typeface="Calibri" panose="020F0502020204030204" pitchFamily="34" charset="0"/>
              </a:rPr>
              <a:t>East Territory</a:t>
            </a:r>
          </a:p>
          <a:p>
            <a:pPr marL="0" indent="0" algn="ctr">
              <a:lnSpc>
                <a:spcPct val="100000"/>
              </a:lnSpc>
              <a:spcBef>
                <a:spcPts val="200"/>
              </a:spcBef>
              <a:buNone/>
            </a:pPr>
            <a:r>
              <a:rPr lang="en-US" sz="1800" dirty="0">
                <a:latin typeface="Calibri" panose="020F0502020204030204" pitchFamily="34" charset="0"/>
                <a:cs typeface="Calibri" panose="020F0502020204030204" pitchFamily="34" charset="0"/>
              </a:rPr>
              <a:t>Phone: 856-505-4284</a:t>
            </a:r>
          </a:p>
          <a:p>
            <a:pPr marL="0" indent="0" algn="ctr">
              <a:spcBef>
                <a:spcPts val="200"/>
              </a:spcBef>
              <a:buNone/>
            </a:pPr>
            <a:r>
              <a:rPr lang="en-US" sz="1800"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jharrison@marlincapitalsolutions.com</a:t>
            </a:r>
            <a:endParaRPr lang="en-US" sz="1800" dirty="0">
              <a:latin typeface="Calibri" panose="020F0502020204030204" pitchFamily="34" charset="0"/>
              <a:cs typeface="Calibri" panose="020F0502020204030204" pitchFamily="34" charset="0"/>
            </a:endParaRPr>
          </a:p>
          <a:p>
            <a:pPr marL="0" indent="0" algn="ctr">
              <a:spcBef>
                <a:spcPts val="200"/>
              </a:spcBef>
              <a:buNone/>
            </a:pPr>
            <a:endParaRPr lang="en-US" sz="1800" dirty="0">
              <a:latin typeface="Calibri" panose="020F0502020204030204" pitchFamily="34" charset="0"/>
              <a:cs typeface="Calibri" panose="020F0502020204030204" pitchFamily="34" charset="0"/>
            </a:endParaRPr>
          </a:p>
          <a:p>
            <a:pPr marL="0" indent="0" algn="ctr">
              <a:spcBef>
                <a:spcPts val="200"/>
              </a:spcBef>
              <a:buNone/>
            </a:pPr>
            <a:r>
              <a:rPr lang="en-US" sz="1800" dirty="0">
                <a:latin typeface="Calibri" panose="020F0502020204030204" pitchFamily="34" charset="0"/>
                <a:cs typeface="Calibri" panose="020F0502020204030204" pitchFamily="34" charset="0"/>
              </a:rPr>
              <a:t>Jodi Bennett</a:t>
            </a:r>
          </a:p>
          <a:p>
            <a:pPr marL="0" indent="0" algn="ctr">
              <a:lnSpc>
                <a:spcPct val="100000"/>
              </a:lnSpc>
              <a:spcBef>
                <a:spcPts val="200"/>
              </a:spcBef>
              <a:buNone/>
            </a:pPr>
            <a:r>
              <a:rPr lang="en-US" sz="1800" i="1" dirty="0">
                <a:latin typeface="Calibri" panose="020F0502020204030204" pitchFamily="34" charset="0"/>
                <a:cs typeface="Calibri" panose="020F0502020204030204" pitchFamily="34" charset="0"/>
              </a:rPr>
              <a:t>Partner Success Manager</a:t>
            </a:r>
          </a:p>
          <a:p>
            <a:pPr marL="0" indent="0" algn="ctr">
              <a:lnSpc>
                <a:spcPct val="100000"/>
              </a:lnSpc>
              <a:spcBef>
                <a:spcPts val="200"/>
              </a:spcBef>
              <a:buNone/>
            </a:pPr>
            <a:r>
              <a:rPr lang="en-US" sz="1800" i="1" dirty="0">
                <a:latin typeface="Calibri" panose="020F0502020204030204" pitchFamily="34" charset="0"/>
                <a:cs typeface="Calibri" panose="020F0502020204030204" pitchFamily="34" charset="0"/>
              </a:rPr>
              <a:t>West Territory</a:t>
            </a:r>
          </a:p>
          <a:p>
            <a:pPr marL="0" indent="0" algn="ctr">
              <a:lnSpc>
                <a:spcPct val="100000"/>
              </a:lnSpc>
              <a:spcBef>
                <a:spcPts val="200"/>
              </a:spcBef>
              <a:buNone/>
            </a:pPr>
            <a:r>
              <a:rPr lang="en-US" sz="1800" dirty="0">
                <a:latin typeface="Calibri" panose="020F0502020204030204" pitchFamily="34" charset="0"/>
                <a:cs typeface="Calibri" panose="020F0502020204030204" pitchFamily="34" charset="0"/>
              </a:rPr>
              <a:t>Phone: 856-505-4476</a:t>
            </a:r>
          </a:p>
          <a:p>
            <a:pPr marL="0" indent="0" algn="ctr">
              <a:lnSpc>
                <a:spcPct val="100000"/>
              </a:lnSpc>
              <a:spcBef>
                <a:spcPts val="200"/>
              </a:spcBef>
              <a:buNone/>
            </a:pPr>
            <a:r>
              <a:rPr lang="en-US" sz="18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jbennett@marlincapitalsolutions.com</a:t>
            </a:r>
            <a:endParaRPr lang="en-US" sz="1800" dirty="0">
              <a:latin typeface="Calibri" panose="020F0502020204030204" pitchFamily="34" charset="0"/>
              <a:cs typeface="Calibri" panose="020F0502020204030204" pitchFamily="34" charset="0"/>
            </a:endParaRPr>
          </a:p>
          <a:p>
            <a:pPr marL="0" indent="0" algn="ctr">
              <a:spcBef>
                <a:spcPts val="200"/>
              </a:spcBef>
              <a:buNone/>
            </a:pPr>
            <a:endParaRPr lang="en-US" sz="1800" dirty="0">
              <a:latin typeface="Calibri" panose="020F0502020204030204" pitchFamily="34" charset="0"/>
              <a:cs typeface="Calibri" panose="020F0502020204030204" pitchFamily="34" charset="0"/>
            </a:endParaRPr>
          </a:p>
          <a:p>
            <a:pPr marL="0" indent="0" algn="ctr">
              <a:spcBef>
                <a:spcPts val="200"/>
              </a:spcBef>
              <a:buNone/>
            </a:pPr>
            <a:r>
              <a:rPr lang="en-US" sz="1800" dirty="0">
                <a:latin typeface="Calibri" panose="020F0502020204030204" pitchFamily="34" charset="0"/>
                <a:cs typeface="Calibri" panose="020F0502020204030204" pitchFamily="34" charset="0"/>
              </a:rPr>
              <a:t>Bernadette Roth Zhyzneuski, CLFP</a:t>
            </a:r>
          </a:p>
          <a:p>
            <a:pPr marL="0" indent="0" algn="ctr">
              <a:spcBef>
                <a:spcPts val="200"/>
              </a:spcBef>
              <a:buNone/>
            </a:pPr>
            <a:r>
              <a:rPr lang="en-US" sz="1800" i="1" dirty="0">
                <a:latin typeface="Calibri" panose="020F0502020204030204" pitchFamily="34" charset="0"/>
                <a:cs typeface="Calibri" panose="020F0502020204030204" pitchFamily="34" charset="0"/>
              </a:rPr>
              <a:t>Strategic Account Manager</a:t>
            </a:r>
            <a:br>
              <a:rPr lang="en-US" sz="1800" i="1"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Phone: 484-744-4736</a:t>
            </a:r>
          </a:p>
          <a:p>
            <a:pPr marL="0" indent="0" algn="ctr">
              <a:spcBef>
                <a:spcPts val="200"/>
              </a:spcBef>
              <a:buNone/>
            </a:pPr>
            <a:r>
              <a:rPr lang="en-US" sz="18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bernadette@marlincapitalsolutions.com</a:t>
            </a:r>
            <a:r>
              <a:rPr lang="en-US" sz="1800" dirty="0">
                <a:latin typeface="Calibri" panose="020F0502020204030204" pitchFamily="34" charset="0"/>
                <a:cs typeface="Calibri" panose="020F0502020204030204" pitchFamily="34" charset="0"/>
              </a:rPr>
              <a:t> </a:t>
            </a:r>
          </a:p>
          <a:p>
            <a:pPr marL="0" indent="0" algn="ctr">
              <a:buNone/>
            </a:pPr>
            <a:endParaRPr lang="en-US" sz="1800" dirty="0"/>
          </a:p>
        </p:txBody>
      </p:sp>
    </p:spTree>
    <p:extLst>
      <p:ext uri="{BB962C8B-B14F-4D97-AF65-F5344CB8AC3E}">
        <p14:creationId xmlns:p14="http://schemas.microsoft.com/office/powerpoint/2010/main" val="31345646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78A29-2AD1-4115-A783-C69F0770AD0E}"/>
              </a:ext>
            </a:extLst>
          </p:cNvPr>
          <p:cNvSpPr>
            <a:spLocks noGrp="1"/>
          </p:cNvSpPr>
          <p:nvPr>
            <p:ph type="title"/>
          </p:nvPr>
        </p:nvSpPr>
        <p:spPr/>
        <p:txBody>
          <a:bodyPr/>
          <a:lstStyle/>
          <a:p>
            <a:r>
              <a:rPr lang="en-US" dirty="0"/>
              <a:t>Why Finance? Customer Benefits</a:t>
            </a:r>
          </a:p>
        </p:txBody>
      </p:sp>
      <p:sp>
        <p:nvSpPr>
          <p:cNvPr id="3" name="Content Placeholder 2">
            <a:extLst>
              <a:ext uri="{FF2B5EF4-FFF2-40B4-BE49-F238E27FC236}">
                <a16:creationId xmlns:a16="http://schemas.microsoft.com/office/drawing/2014/main" id="{4A9A2E0D-2FF3-4B25-8070-E643EB2859F3}"/>
              </a:ext>
            </a:extLst>
          </p:cNvPr>
          <p:cNvSpPr>
            <a:spLocks noGrp="1"/>
          </p:cNvSpPr>
          <p:nvPr>
            <p:ph sz="half" idx="2"/>
          </p:nvPr>
        </p:nvSpPr>
        <p:spPr>
          <a:xfrm>
            <a:off x="457200" y="1465023"/>
            <a:ext cx="8229600" cy="3927954"/>
          </a:xfrm>
        </p:spPr>
        <p:txBody>
          <a:bodyPr/>
          <a:lstStyle/>
          <a:p>
            <a:pPr>
              <a:lnSpc>
                <a:spcPct val="150000"/>
              </a:lnSpc>
              <a:buFont typeface="Wingdings" panose="05000000000000000000" pitchFamily="2" charset="2"/>
              <a:buChar char="Ø"/>
            </a:pPr>
            <a:r>
              <a:rPr lang="en-US" dirty="0">
                <a:latin typeface="Calibri" panose="020F0502020204030204" pitchFamily="34" charset="0"/>
                <a:cs typeface="Calibri" panose="020F0502020204030204" pitchFamily="34" charset="0"/>
              </a:rPr>
              <a:t>$0 down financing</a:t>
            </a:r>
          </a:p>
          <a:p>
            <a:pPr>
              <a:lnSpc>
                <a:spcPct val="150000"/>
              </a:lnSpc>
              <a:buFont typeface="Wingdings" panose="05000000000000000000" pitchFamily="2" charset="2"/>
              <a:buChar char="Ø"/>
            </a:pPr>
            <a:r>
              <a:rPr lang="en-US" dirty="0">
                <a:latin typeface="Calibri" panose="020F0502020204030204" pitchFamily="34" charset="0"/>
                <a:cs typeface="Calibri" panose="020F0502020204030204" pitchFamily="34" charset="0"/>
              </a:rPr>
              <a:t>Source of capital</a:t>
            </a:r>
          </a:p>
          <a:p>
            <a:pPr>
              <a:lnSpc>
                <a:spcPct val="150000"/>
              </a:lnSpc>
              <a:buFont typeface="Wingdings" panose="05000000000000000000" pitchFamily="2" charset="2"/>
              <a:buChar char="Ø"/>
            </a:pPr>
            <a:r>
              <a:rPr lang="en-US" dirty="0">
                <a:latin typeface="Calibri" panose="020F0502020204030204" pitchFamily="34" charset="0"/>
                <a:cs typeface="Calibri" panose="020F0502020204030204" pitchFamily="34" charset="0"/>
              </a:rPr>
              <a:t>Preserves bank lines and cash</a:t>
            </a:r>
          </a:p>
          <a:p>
            <a:pPr>
              <a:lnSpc>
                <a:spcPct val="150000"/>
              </a:lnSpc>
              <a:buFont typeface="Wingdings" panose="05000000000000000000" pitchFamily="2" charset="2"/>
              <a:buChar char="Ø"/>
            </a:pPr>
            <a:r>
              <a:rPr lang="en-US" dirty="0">
                <a:latin typeface="Calibri" panose="020F0502020204030204" pitchFamily="34" charset="0"/>
                <a:cs typeface="Calibri" panose="020F0502020204030204" pitchFamily="34" charset="0"/>
              </a:rPr>
              <a:t>Potential tax advantages (ex: Section 179)</a:t>
            </a:r>
          </a:p>
          <a:p>
            <a:pPr>
              <a:lnSpc>
                <a:spcPct val="150000"/>
              </a:lnSpc>
              <a:buFont typeface="Wingdings" panose="05000000000000000000" pitchFamily="2" charset="2"/>
              <a:buChar char="Ø"/>
            </a:pPr>
            <a:r>
              <a:rPr lang="en-US" dirty="0">
                <a:latin typeface="Calibri" panose="020F0502020204030204" pitchFamily="34" charset="0"/>
                <a:cs typeface="Calibri" panose="020F0502020204030204" pitchFamily="34" charset="0"/>
              </a:rPr>
              <a:t>Full project financing</a:t>
            </a:r>
          </a:p>
          <a:p>
            <a:pPr>
              <a:lnSpc>
                <a:spcPct val="150000"/>
              </a:lnSpc>
              <a:buFont typeface="Wingdings" panose="05000000000000000000" pitchFamily="2" charset="2"/>
              <a:buChar char="Ø"/>
            </a:pPr>
            <a:r>
              <a:rPr lang="en-US" dirty="0">
                <a:latin typeface="Calibri" panose="020F0502020204030204" pitchFamily="34" charset="0"/>
                <a:cs typeface="Calibri" panose="020F0502020204030204" pitchFamily="34" charset="0"/>
              </a:rPr>
              <a:t>Easy and convenient process</a:t>
            </a:r>
          </a:p>
          <a:p>
            <a:pPr>
              <a:lnSpc>
                <a:spcPct val="150000"/>
              </a:lnSpc>
              <a:buFont typeface="Wingdings" panose="05000000000000000000" pitchFamily="2" charset="2"/>
              <a:buChar char="Ø"/>
            </a:pPr>
            <a:r>
              <a:rPr lang="en-US" dirty="0">
                <a:latin typeface="Calibri" panose="020F0502020204030204" pitchFamily="34" charset="0"/>
                <a:cs typeface="Calibri" panose="020F0502020204030204" pitchFamily="34" charset="0"/>
              </a:rPr>
              <a:t>Upgrades and add-ons simplified</a:t>
            </a:r>
          </a:p>
          <a:p>
            <a:pPr>
              <a:lnSpc>
                <a:spcPct val="150000"/>
              </a:lnSpc>
              <a:buFont typeface="Wingdings" panose="05000000000000000000" pitchFamily="2" charset="2"/>
              <a:buChar char="Ø"/>
            </a:pPr>
            <a:r>
              <a:rPr lang="en-US" dirty="0">
                <a:latin typeface="Calibri" panose="020F0502020204030204" pitchFamily="34" charset="0"/>
                <a:cs typeface="Calibri" panose="020F0502020204030204" pitchFamily="34" charset="0"/>
              </a:rPr>
              <a:t>Flexible payment options</a:t>
            </a:r>
            <a:endParaRPr lang="en-US" dirty="0"/>
          </a:p>
        </p:txBody>
      </p:sp>
      <p:pic>
        <p:nvPicPr>
          <p:cNvPr id="4" name="Picture 10" descr="Know The Benefits of Equipment Financing">
            <a:extLst>
              <a:ext uri="{FF2B5EF4-FFF2-40B4-BE49-F238E27FC236}">
                <a16:creationId xmlns:a16="http://schemas.microsoft.com/office/drawing/2014/main" id="{B707817C-E303-44E1-BB2F-1357E95116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7354" y="2207215"/>
            <a:ext cx="2909446" cy="16365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26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5F77-7D90-47D6-8EEE-AF94B690BD37}"/>
              </a:ext>
            </a:extLst>
          </p:cNvPr>
          <p:cNvSpPr>
            <a:spLocks noGrp="1"/>
          </p:cNvSpPr>
          <p:nvPr>
            <p:ph type="title"/>
          </p:nvPr>
        </p:nvSpPr>
        <p:spPr/>
        <p:txBody>
          <a:bodyPr/>
          <a:lstStyle/>
          <a:p>
            <a:r>
              <a:rPr lang="en-US" dirty="0"/>
              <a:t>Why Finance? UR Benefits</a:t>
            </a:r>
          </a:p>
        </p:txBody>
      </p:sp>
      <p:sp>
        <p:nvSpPr>
          <p:cNvPr id="3" name="Content Placeholder 2">
            <a:extLst>
              <a:ext uri="{FF2B5EF4-FFF2-40B4-BE49-F238E27FC236}">
                <a16:creationId xmlns:a16="http://schemas.microsoft.com/office/drawing/2014/main" id="{A72D6969-6319-4851-9965-38E0939D13FC}"/>
              </a:ext>
            </a:extLst>
          </p:cNvPr>
          <p:cNvSpPr>
            <a:spLocks noGrp="1"/>
          </p:cNvSpPr>
          <p:nvPr>
            <p:ph sz="half" idx="2"/>
          </p:nvPr>
        </p:nvSpPr>
        <p:spPr/>
        <p:txBody>
          <a:bodyPr/>
          <a:lstStyle/>
          <a:p>
            <a:pPr>
              <a:lnSpc>
                <a:spcPct val="120000"/>
              </a:lnSpc>
              <a:buFont typeface="Wingdings" panose="05000000000000000000" pitchFamily="2" charset="2"/>
              <a:buChar char="Ø"/>
            </a:pPr>
            <a:r>
              <a:rPr lang="en-US" dirty="0"/>
              <a:t>Overcome Pricing Objections</a:t>
            </a:r>
          </a:p>
          <a:p>
            <a:pPr lvl="1">
              <a:lnSpc>
                <a:spcPct val="120000"/>
              </a:lnSpc>
              <a:buFont typeface="Wingdings" panose="05000000000000000000" pitchFamily="2" charset="2"/>
              <a:buChar char="Ø"/>
            </a:pPr>
            <a:r>
              <a:rPr lang="en-US" dirty="0"/>
              <a:t>	Small payment fits budgets easier</a:t>
            </a:r>
          </a:p>
          <a:p>
            <a:pPr>
              <a:lnSpc>
                <a:spcPct val="120000"/>
              </a:lnSpc>
              <a:buFont typeface="Wingdings" panose="05000000000000000000" pitchFamily="2" charset="2"/>
              <a:buChar char="Ø"/>
            </a:pPr>
            <a:r>
              <a:rPr lang="en-US" dirty="0"/>
              <a:t>Lower Cost of Sale</a:t>
            </a:r>
          </a:p>
          <a:p>
            <a:pPr lvl="1">
              <a:lnSpc>
                <a:spcPct val="120000"/>
              </a:lnSpc>
              <a:buFont typeface="Wingdings" panose="05000000000000000000" pitchFamily="2" charset="2"/>
              <a:buChar char="Ø"/>
            </a:pPr>
            <a:r>
              <a:rPr lang="en-US" dirty="0"/>
              <a:t>	Small payment closes sales faster, saving you time</a:t>
            </a:r>
          </a:p>
          <a:p>
            <a:pPr>
              <a:lnSpc>
                <a:spcPct val="120000"/>
              </a:lnSpc>
              <a:buFont typeface="Wingdings" panose="05000000000000000000" pitchFamily="2" charset="2"/>
              <a:buChar char="Ø"/>
            </a:pPr>
            <a:r>
              <a:rPr lang="en-US" dirty="0"/>
              <a:t>Greater Profit Margin</a:t>
            </a:r>
          </a:p>
          <a:p>
            <a:pPr lvl="1">
              <a:lnSpc>
                <a:spcPct val="120000"/>
              </a:lnSpc>
              <a:buFont typeface="Wingdings" panose="05000000000000000000" pitchFamily="2" charset="2"/>
              <a:buChar char="Ø"/>
            </a:pPr>
            <a:r>
              <a:rPr lang="en-US" dirty="0"/>
              <a:t>	Promote monthly payment instead of discounting</a:t>
            </a:r>
          </a:p>
          <a:p>
            <a:pPr>
              <a:lnSpc>
                <a:spcPct val="120000"/>
              </a:lnSpc>
              <a:buFont typeface="Wingdings" panose="05000000000000000000" pitchFamily="2" charset="2"/>
              <a:buChar char="Ø"/>
            </a:pPr>
            <a:r>
              <a:rPr lang="en-US" dirty="0"/>
              <a:t>Increase Average Transaction Size</a:t>
            </a:r>
          </a:p>
          <a:p>
            <a:pPr lvl="1">
              <a:lnSpc>
                <a:spcPct val="120000"/>
              </a:lnSpc>
              <a:buFont typeface="Wingdings" panose="05000000000000000000" pitchFamily="2" charset="2"/>
              <a:buChar char="Ø"/>
            </a:pPr>
            <a:r>
              <a:rPr lang="en-US" dirty="0"/>
              <a:t>	Customers can purchase more with a small payment</a:t>
            </a:r>
          </a:p>
          <a:p>
            <a:pPr>
              <a:lnSpc>
                <a:spcPct val="120000"/>
              </a:lnSpc>
              <a:buFont typeface="Wingdings" panose="05000000000000000000" pitchFamily="2" charset="2"/>
              <a:buChar char="Ø"/>
            </a:pPr>
            <a:r>
              <a:rPr lang="en-US" dirty="0"/>
              <a:t>Lock In Customer Relationship for Repeat Sales</a:t>
            </a:r>
          </a:p>
          <a:p>
            <a:pPr lvl="1">
              <a:lnSpc>
                <a:spcPct val="120000"/>
              </a:lnSpc>
              <a:buFont typeface="Wingdings" panose="05000000000000000000" pitchFamily="2" charset="2"/>
              <a:buChar char="Ø"/>
            </a:pPr>
            <a:r>
              <a:rPr lang="en-US" dirty="0"/>
              <a:t>	80% of financing customers continue to use financing for future purchases </a:t>
            </a:r>
            <a:r>
              <a:rPr lang="en-US" sz="1200" dirty="0"/>
              <a:t>(source: ELFA)</a:t>
            </a:r>
          </a:p>
          <a:p>
            <a:pPr>
              <a:lnSpc>
                <a:spcPct val="120000"/>
              </a:lnSpc>
              <a:buFont typeface="Wingdings" panose="05000000000000000000" pitchFamily="2" charset="2"/>
              <a:buChar char="Ø"/>
            </a:pPr>
            <a:r>
              <a:rPr lang="en-US" dirty="0"/>
              <a:t>No Hassle Finance Process</a:t>
            </a:r>
          </a:p>
          <a:p>
            <a:pPr lvl="1">
              <a:lnSpc>
                <a:spcPct val="120000"/>
              </a:lnSpc>
              <a:buFont typeface="Wingdings" panose="05000000000000000000" pitchFamily="2" charset="2"/>
              <a:buChar char="Ø"/>
            </a:pPr>
            <a:r>
              <a:rPr lang="en-US" dirty="0"/>
              <a:t>	Get updates on transaction status from your Marlin rep</a:t>
            </a:r>
          </a:p>
          <a:p>
            <a:pPr>
              <a:buFont typeface="Wingdings" panose="05000000000000000000" pitchFamily="2" charset="2"/>
              <a:buChar char="Ø"/>
            </a:pPr>
            <a:endParaRPr lang="en-US" dirty="0"/>
          </a:p>
        </p:txBody>
      </p:sp>
      <p:pic>
        <p:nvPicPr>
          <p:cNvPr id="4100" name="Picture 4" descr="Image result for why">
            <a:extLst>
              <a:ext uri="{FF2B5EF4-FFF2-40B4-BE49-F238E27FC236}">
                <a16:creationId xmlns:a16="http://schemas.microsoft.com/office/drawing/2014/main" id="{E06FA092-77DE-45A7-A680-D01235A71A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723" y="309950"/>
            <a:ext cx="3033077" cy="192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142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3F0A9-DBF5-4723-BD67-4D0475F1B399}"/>
              </a:ext>
            </a:extLst>
          </p:cNvPr>
          <p:cNvSpPr>
            <a:spLocks noGrp="1"/>
          </p:cNvSpPr>
          <p:nvPr>
            <p:ph type="title"/>
          </p:nvPr>
        </p:nvSpPr>
        <p:spPr/>
        <p:txBody>
          <a:bodyPr/>
          <a:lstStyle/>
          <a:p>
            <a:r>
              <a:rPr lang="en-US" dirty="0"/>
              <a:t>Pitfalls of Not Offering Financing</a:t>
            </a:r>
          </a:p>
        </p:txBody>
      </p:sp>
      <p:sp>
        <p:nvSpPr>
          <p:cNvPr id="3" name="Content Placeholder 2">
            <a:extLst>
              <a:ext uri="{FF2B5EF4-FFF2-40B4-BE49-F238E27FC236}">
                <a16:creationId xmlns:a16="http://schemas.microsoft.com/office/drawing/2014/main" id="{8C4A52BE-49B4-430D-A22E-BC4DB31D4581}"/>
              </a:ext>
            </a:extLst>
          </p:cNvPr>
          <p:cNvSpPr>
            <a:spLocks noGrp="1"/>
          </p:cNvSpPr>
          <p:nvPr>
            <p:ph sz="half" idx="2"/>
          </p:nvPr>
        </p:nvSpPr>
        <p:spPr>
          <a:xfrm>
            <a:off x="457200" y="1207085"/>
            <a:ext cx="7976661" cy="4443830"/>
          </a:xfrm>
        </p:spPr>
        <p:txBody>
          <a:bodyPr/>
          <a:lstStyle/>
          <a:p>
            <a:pPr lvl="0">
              <a:buFont typeface="Wingdings" panose="05000000000000000000" pitchFamily="2" charset="2"/>
              <a:buChar char="Ø"/>
            </a:pPr>
            <a:r>
              <a:rPr lang="en-US" sz="1600" dirty="0"/>
              <a:t>Greater Risk of Losing the Sale</a:t>
            </a:r>
          </a:p>
          <a:p>
            <a:pPr lvl="1">
              <a:buFont typeface="Wingdings" panose="05000000000000000000" pitchFamily="2" charset="2"/>
              <a:buChar char="Ø"/>
            </a:pPr>
            <a:r>
              <a:rPr lang="en-US" sz="1400" dirty="0"/>
              <a:t>80% of business customers use financing</a:t>
            </a:r>
          </a:p>
          <a:p>
            <a:pPr lvl="1">
              <a:buFont typeface="Wingdings" panose="05000000000000000000" pitchFamily="2" charset="2"/>
              <a:buChar char="Ø"/>
            </a:pPr>
            <a:r>
              <a:rPr lang="en-US" sz="1400" dirty="0"/>
              <a:t>Not including a payment encourages customer to shop your quote</a:t>
            </a:r>
          </a:p>
          <a:p>
            <a:pPr lvl="1">
              <a:buFont typeface="Wingdings" panose="05000000000000000000" pitchFamily="2" charset="2"/>
              <a:buChar char="Ø"/>
            </a:pPr>
            <a:endParaRPr lang="en-US" sz="1400" dirty="0"/>
          </a:p>
          <a:p>
            <a:pPr lvl="0">
              <a:buFont typeface="Wingdings" panose="05000000000000000000" pitchFamily="2" charset="2"/>
              <a:buChar char="Ø"/>
            </a:pPr>
            <a:r>
              <a:rPr lang="en-US" sz="1600" dirty="0"/>
              <a:t>Delays in Closing</a:t>
            </a:r>
          </a:p>
          <a:p>
            <a:pPr lvl="1">
              <a:buFont typeface="Wingdings" panose="05000000000000000000" pitchFamily="2" charset="2"/>
              <a:buChar char="Ø"/>
            </a:pPr>
            <a:r>
              <a:rPr lang="en-US" sz="1400" dirty="0"/>
              <a:t>Wasted time negotiating, lower customer satisfaction</a:t>
            </a:r>
          </a:p>
          <a:p>
            <a:pPr lvl="1">
              <a:buFont typeface="Wingdings" panose="05000000000000000000" pitchFamily="2" charset="2"/>
              <a:buChar char="Ø"/>
            </a:pPr>
            <a:endParaRPr lang="en-US" sz="1400" dirty="0"/>
          </a:p>
          <a:p>
            <a:pPr lvl="0">
              <a:buFont typeface="Wingdings" panose="05000000000000000000" pitchFamily="2" charset="2"/>
              <a:buChar char="Ø"/>
            </a:pPr>
            <a:r>
              <a:rPr lang="en-US" sz="1600" dirty="0"/>
              <a:t>Lower Profit Margin</a:t>
            </a:r>
          </a:p>
          <a:p>
            <a:pPr lvl="1">
              <a:buFont typeface="Wingdings" panose="05000000000000000000" pitchFamily="2" charset="2"/>
              <a:buChar char="Ø"/>
            </a:pPr>
            <a:r>
              <a:rPr lang="en-US" sz="1400" dirty="0"/>
              <a:t>Price objections often lead to reduced overall purchase and discounted margins</a:t>
            </a:r>
          </a:p>
          <a:p>
            <a:pPr>
              <a:buFont typeface="Wingdings" panose="05000000000000000000" pitchFamily="2" charset="2"/>
              <a:buChar char="Ø"/>
            </a:pPr>
            <a:endParaRPr lang="en-US" sz="1600" dirty="0"/>
          </a:p>
          <a:p>
            <a:pPr>
              <a:buFont typeface="Wingdings" panose="05000000000000000000" pitchFamily="2" charset="2"/>
              <a:buChar char="Ø"/>
            </a:pPr>
            <a:r>
              <a:rPr lang="en-US" sz="1600" dirty="0"/>
              <a:t>Customer Paying Late</a:t>
            </a:r>
          </a:p>
          <a:p>
            <a:pPr lvl="1">
              <a:buFont typeface="Wingdings" panose="05000000000000000000" pitchFamily="2" charset="2"/>
              <a:buChar char="Ø"/>
            </a:pPr>
            <a:r>
              <a:rPr lang="en-US" sz="1400" dirty="0"/>
              <a:t>Net Terms are NOT the same as Cash</a:t>
            </a:r>
          </a:p>
          <a:p>
            <a:pPr lvl="1">
              <a:buFont typeface="Wingdings" panose="05000000000000000000" pitchFamily="2" charset="2"/>
              <a:buChar char="Ø"/>
            </a:pPr>
            <a:r>
              <a:rPr lang="en-US" sz="1400" dirty="0"/>
              <a:t>Past Due Net accounts are common when financing isn’t used and the unexpected happens. Most businesses experience the unexpected often, such as unreliable employees leading to lost business, getting paid late by their customers, or a project going over deadline</a:t>
            </a:r>
          </a:p>
          <a:p>
            <a:pPr>
              <a:buFont typeface="Wingdings" panose="05000000000000000000" pitchFamily="2" charset="2"/>
              <a:buChar char="Ø"/>
            </a:pPr>
            <a:endParaRPr lang="en-US" dirty="0"/>
          </a:p>
        </p:txBody>
      </p:sp>
      <p:pic>
        <p:nvPicPr>
          <p:cNvPr id="2052" name="Picture 4" descr="Image result for danger">
            <a:extLst>
              <a:ext uri="{FF2B5EF4-FFF2-40B4-BE49-F238E27FC236}">
                <a16:creationId xmlns:a16="http://schemas.microsoft.com/office/drawing/2014/main" id="{529D1A3E-0995-4D21-B6EE-90ED53992F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482"/>
          <a:stretch/>
        </p:blipFill>
        <p:spPr bwMode="auto">
          <a:xfrm>
            <a:off x="6327961" y="1864696"/>
            <a:ext cx="2458427" cy="1215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233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A1D5D334-54B6-4BA2-A230-81BB1B8A4BEC}"/>
              </a:ext>
            </a:extLst>
          </p:cNvPr>
          <p:cNvSpPr>
            <a:spLocks noGrp="1"/>
          </p:cNvSpPr>
          <p:nvPr>
            <p:ph type="title"/>
          </p:nvPr>
        </p:nvSpPr>
        <p:spPr>
          <a:xfrm>
            <a:off x="125835" y="122857"/>
            <a:ext cx="8229600" cy="731520"/>
          </a:xfrm>
        </p:spPr>
        <p:txBody>
          <a:bodyPr/>
          <a:lstStyle/>
          <a:p>
            <a:r>
              <a:rPr lang="en-US" dirty="0"/>
              <a:t>Transaction Flow</a:t>
            </a:r>
          </a:p>
        </p:txBody>
      </p:sp>
      <p:graphicFrame>
        <p:nvGraphicFramePr>
          <p:cNvPr id="5" name="Content Placeholder 4">
            <a:extLst>
              <a:ext uri="{FF2B5EF4-FFF2-40B4-BE49-F238E27FC236}">
                <a16:creationId xmlns:a16="http://schemas.microsoft.com/office/drawing/2014/main" id="{DA2B1CEA-538B-46E3-B444-693221D04FA1}"/>
              </a:ext>
            </a:extLst>
          </p:cNvPr>
          <p:cNvGraphicFramePr>
            <a:graphicFrameLocks noGrp="1"/>
          </p:cNvGraphicFramePr>
          <p:nvPr>
            <p:ph sz="half" idx="2"/>
            <p:extLst>
              <p:ext uri="{D42A27DB-BD31-4B8C-83A1-F6EECF244321}">
                <p14:modId xmlns:p14="http://schemas.microsoft.com/office/powerpoint/2010/main" val="2814122239"/>
              </p:ext>
            </p:extLst>
          </p:nvPr>
        </p:nvGraphicFramePr>
        <p:xfrm>
          <a:off x="1421934" y="2532500"/>
          <a:ext cx="6480495" cy="3790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F654A47D-D6BC-4B03-B258-229ACDD1BF4B}"/>
              </a:ext>
            </a:extLst>
          </p:cNvPr>
          <p:cNvSpPr txBox="1"/>
          <p:nvPr/>
        </p:nvSpPr>
        <p:spPr>
          <a:xfrm>
            <a:off x="647299" y="1107685"/>
            <a:ext cx="7849402" cy="1293111"/>
          </a:xfrm>
          <a:prstGeom prst="rect">
            <a:avLst/>
          </a:prstGeom>
          <a:noFill/>
        </p:spPr>
        <p:txBody>
          <a:bodyPr wrap="square" rtlCol="0">
            <a:spAutoFit/>
          </a:bodyPr>
          <a:lstStyle/>
          <a:p>
            <a:pPr lvl="0" defTabSz="914400" fontAlgn="base">
              <a:spcBef>
                <a:spcPts val="600"/>
              </a:spcBef>
              <a:spcAft>
                <a:spcPct val="0"/>
              </a:spcAft>
              <a:buClr>
                <a:schemeClr val="accent1"/>
              </a:buClr>
              <a:defRPr/>
            </a:pPr>
            <a:r>
              <a:rPr lang="en-US" sz="1400" b="1" dirty="0">
                <a:solidFill>
                  <a:srgbClr val="000000"/>
                </a:solidFill>
                <a:latin typeface="Calibri" panose="020F0502020204030204" pitchFamily="34" charset="0"/>
                <a:cs typeface="Calibri" panose="020F0502020204030204" pitchFamily="34" charset="0"/>
              </a:rPr>
              <a:t>Documentation</a:t>
            </a:r>
          </a:p>
          <a:p>
            <a:pPr lvl="0" defTabSz="914400" fontAlgn="base">
              <a:spcBef>
                <a:spcPts val="600"/>
              </a:spcBef>
              <a:spcAft>
                <a:spcPct val="0"/>
              </a:spcAft>
              <a:buClr>
                <a:schemeClr val="accent1"/>
              </a:buClr>
              <a:defRPr/>
            </a:pPr>
            <a:r>
              <a:rPr lang="en-US" sz="1400" dirty="0">
                <a:solidFill>
                  <a:srgbClr val="000000"/>
                </a:solidFill>
                <a:latin typeface="Calibri" panose="020F0502020204030204" pitchFamily="34" charset="0"/>
                <a:cs typeface="Calibri" panose="020F0502020204030204" pitchFamily="34" charset="0"/>
              </a:rPr>
              <a:t>Single page finance agreement with Electronic Signing capabilities</a:t>
            </a:r>
          </a:p>
          <a:p>
            <a:pPr lvl="0" defTabSz="914400" fontAlgn="base">
              <a:lnSpc>
                <a:spcPct val="70000"/>
              </a:lnSpc>
              <a:spcBef>
                <a:spcPts val="600"/>
              </a:spcBef>
              <a:spcAft>
                <a:spcPct val="0"/>
              </a:spcAft>
              <a:buClr>
                <a:schemeClr val="accent1"/>
              </a:buClr>
              <a:defRPr/>
            </a:pPr>
            <a:r>
              <a:rPr lang="en-US" sz="1400" dirty="0">
                <a:solidFill>
                  <a:srgbClr val="000000"/>
                </a:solidFill>
                <a:latin typeface="Calibri" panose="020F0502020204030204" pitchFamily="34" charset="0"/>
                <a:cs typeface="Calibri" panose="020F0502020204030204" pitchFamily="34" charset="0"/>
              </a:rPr>
              <a:t>Turnaround Time:</a:t>
            </a:r>
          </a:p>
          <a:p>
            <a:pPr marL="742950" lvl="1" indent="-285750" defTabSz="914400" fontAlgn="base">
              <a:lnSpc>
                <a:spcPct val="70000"/>
              </a:lnSpc>
              <a:spcBef>
                <a:spcPts val="600"/>
              </a:spcBef>
              <a:spcAft>
                <a:spcPct val="0"/>
              </a:spcAft>
              <a:buClr>
                <a:schemeClr val="accent2"/>
              </a:buClr>
              <a:buFont typeface="Wingdings" panose="05000000000000000000" pitchFamily="2" charset="2"/>
              <a:buChar char="Ø"/>
              <a:defRPr/>
            </a:pPr>
            <a:r>
              <a:rPr lang="en-US" sz="1400" dirty="0">
                <a:solidFill>
                  <a:srgbClr val="000000"/>
                </a:solidFill>
                <a:latin typeface="Calibri" panose="020F0502020204030204" pitchFamily="34" charset="0"/>
                <a:cs typeface="Calibri" panose="020F0502020204030204" pitchFamily="34" charset="0"/>
              </a:rPr>
              <a:t>&lt;$150k  &lt;2 hours	</a:t>
            </a:r>
          </a:p>
          <a:p>
            <a:pPr marL="742950" lvl="1" indent="-285750" defTabSz="914400" fontAlgn="base">
              <a:lnSpc>
                <a:spcPct val="70000"/>
              </a:lnSpc>
              <a:spcBef>
                <a:spcPts val="600"/>
              </a:spcBef>
              <a:spcAft>
                <a:spcPct val="0"/>
              </a:spcAft>
              <a:buClr>
                <a:schemeClr val="accent2"/>
              </a:buClr>
              <a:buFont typeface="Wingdings" panose="05000000000000000000" pitchFamily="2" charset="2"/>
              <a:buChar char="Ø"/>
              <a:defRPr/>
            </a:pPr>
            <a:r>
              <a:rPr lang="en-US" sz="1400" dirty="0">
                <a:solidFill>
                  <a:srgbClr val="000000"/>
                </a:solidFill>
                <a:latin typeface="Calibri" panose="020F0502020204030204" pitchFamily="34" charset="0"/>
                <a:cs typeface="Calibri" panose="020F0502020204030204" pitchFamily="34" charset="0"/>
              </a:rPr>
              <a:t>$150k+  &lt;4 hours upon receipt of required financial information</a:t>
            </a:r>
          </a:p>
        </p:txBody>
      </p:sp>
    </p:spTree>
    <p:extLst>
      <p:ext uri="{BB962C8B-B14F-4D97-AF65-F5344CB8AC3E}">
        <p14:creationId xmlns:p14="http://schemas.microsoft.com/office/powerpoint/2010/main" val="1103898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154A6-239D-40B1-A88B-F58D7FE8CADD}"/>
              </a:ext>
            </a:extLst>
          </p:cNvPr>
          <p:cNvSpPr>
            <a:spLocks noGrp="1"/>
          </p:cNvSpPr>
          <p:nvPr>
            <p:ph type="title"/>
          </p:nvPr>
        </p:nvSpPr>
        <p:spPr/>
        <p:txBody>
          <a:bodyPr/>
          <a:lstStyle/>
          <a:p>
            <a:r>
              <a:rPr lang="en-US" dirty="0"/>
              <a:t>About Marlin Capital Solutions</a:t>
            </a:r>
          </a:p>
        </p:txBody>
      </p:sp>
      <p:sp>
        <p:nvSpPr>
          <p:cNvPr id="3" name="Content Placeholder 2">
            <a:extLst>
              <a:ext uri="{FF2B5EF4-FFF2-40B4-BE49-F238E27FC236}">
                <a16:creationId xmlns:a16="http://schemas.microsoft.com/office/drawing/2014/main" id="{7017E795-C63D-481A-B922-5991272CEA35}"/>
              </a:ext>
            </a:extLst>
          </p:cNvPr>
          <p:cNvSpPr>
            <a:spLocks noGrp="1"/>
          </p:cNvSpPr>
          <p:nvPr>
            <p:ph sz="half" idx="2"/>
          </p:nvPr>
        </p:nvSpPr>
        <p:spPr>
          <a:xfrm>
            <a:off x="457200" y="1556601"/>
            <a:ext cx="5430982" cy="4154352"/>
          </a:xfrm>
        </p:spPr>
        <p:txBody>
          <a:bodyPr/>
          <a:lstStyle/>
          <a:p>
            <a:pPr>
              <a:lnSpc>
                <a:spcPct val="150000"/>
              </a:lnSpc>
              <a:buFont typeface="Wingdings" panose="05000000000000000000" pitchFamily="2" charset="2"/>
              <a:buChar char="Ø"/>
            </a:pPr>
            <a:r>
              <a:rPr lang="en-US" dirty="0">
                <a:latin typeface="Calibri" panose="020F0502020204030204" pitchFamily="34" charset="0"/>
                <a:cs typeface="Calibri" panose="020F0502020204030204" pitchFamily="34" charset="0"/>
              </a:rPr>
              <a:t>Established 1997</a:t>
            </a:r>
          </a:p>
          <a:p>
            <a:pPr>
              <a:lnSpc>
                <a:spcPct val="150000"/>
              </a:lnSpc>
              <a:buFont typeface="Wingdings" panose="05000000000000000000" pitchFamily="2" charset="2"/>
              <a:buChar char="Ø"/>
            </a:pPr>
            <a:r>
              <a:rPr lang="en-US" dirty="0">
                <a:latin typeface="Calibri" panose="020F0502020204030204" pitchFamily="34" charset="0"/>
                <a:cs typeface="Calibri" panose="020F0502020204030204" pitchFamily="34" charset="0"/>
              </a:rPr>
              <a:t>2003: NASDAQ: MRLN</a:t>
            </a:r>
          </a:p>
          <a:p>
            <a:pPr>
              <a:lnSpc>
                <a:spcPct val="150000"/>
              </a:lnSpc>
              <a:buFont typeface="Wingdings" panose="05000000000000000000" pitchFamily="2" charset="2"/>
              <a:buChar char="Ø"/>
            </a:pPr>
            <a:r>
              <a:rPr lang="en-US" dirty="0">
                <a:latin typeface="Calibri" panose="020F0502020204030204" pitchFamily="34" charset="0"/>
                <a:cs typeface="Calibri" panose="020F0502020204030204" pitchFamily="34" charset="0"/>
              </a:rPr>
              <a:t>2008: Marlin Business Bank (FDIC Insured)</a:t>
            </a:r>
          </a:p>
          <a:p>
            <a:pPr>
              <a:lnSpc>
                <a:spcPct val="150000"/>
              </a:lnSpc>
              <a:buFont typeface="Wingdings" panose="05000000000000000000" pitchFamily="2" charset="2"/>
              <a:buChar char="Ø"/>
            </a:pPr>
            <a:r>
              <a:rPr lang="en-US" dirty="0">
                <a:latin typeface="Calibri" panose="020F0502020204030204" pitchFamily="34" charset="0"/>
                <a:cs typeface="Calibri" panose="020F0502020204030204" pitchFamily="34" charset="0"/>
              </a:rPr>
              <a:t>2019: Over $5B financed, 400,000 + customers</a:t>
            </a:r>
          </a:p>
          <a:p>
            <a:pPr>
              <a:lnSpc>
                <a:spcPct val="150000"/>
              </a:lnSpc>
              <a:buFont typeface="Wingdings" panose="05000000000000000000" pitchFamily="2" charset="2"/>
              <a:buChar char="Ø"/>
            </a:pPr>
            <a:r>
              <a:rPr lang="en-US" dirty="0">
                <a:latin typeface="Calibri" panose="020F0502020204030204" pitchFamily="34" charset="0"/>
                <a:cs typeface="Calibri" panose="020F0502020204030204" pitchFamily="34" charset="0"/>
              </a:rPr>
              <a:t>Marlin knows Small Business</a:t>
            </a:r>
          </a:p>
          <a:p>
            <a:pPr marL="0" indent="0">
              <a:lnSpc>
                <a:spcPct val="150000"/>
              </a:lnSpc>
              <a:buNone/>
            </a:pPr>
            <a:r>
              <a:rPr lang="en-US" sz="1600" i="1" dirty="0"/>
              <a:t>		 </a:t>
            </a:r>
            <a:endParaRPr lang="en-US" dirty="0">
              <a:latin typeface="Calibri" panose="020F0502020204030204" pitchFamily="34" charset="0"/>
              <a:cs typeface="Calibri" panose="020F0502020204030204" pitchFamily="34" charset="0"/>
            </a:endParaRPr>
          </a:p>
        </p:txBody>
      </p:sp>
      <p:pic>
        <p:nvPicPr>
          <p:cNvPr id="7" name="Content Placeholder 3">
            <a:extLst>
              <a:ext uri="{FF2B5EF4-FFF2-40B4-BE49-F238E27FC236}">
                <a16:creationId xmlns:a16="http://schemas.microsoft.com/office/drawing/2014/main" id="{4B2005A3-7DB0-4D06-B320-FB64D9CE5CD9}"/>
              </a:ext>
            </a:extLst>
          </p:cNvPr>
          <p:cNvPicPr>
            <a:picLocks noChangeAspect="1"/>
          </p:cNvPicPr>
          <p:nvPr/>
        </p:nvPicPr>
        <p:blipFill rotWithShape="1">
          <a:blip r:embed="rId2"/>
          <a:srcRect l="39716" t="2017" r="33547"/>
          <a:stretch/>
        </p:blipFill>
        <p:spPr>
          <a:xfrm>
            <a:off x="6212264" y="558574"/>
            <a:ext cx="2290713" cy="5596670"/>
          </a:xfrm>
          <a:prstGeom prst="rect">
            <a:avLst/>
          </a:prstGeom>
        </p:spPr>
      </p:pic>
    </p:spTree>
    <p:extLst>
      <p:ext uri="{BB962C8B-B14F-4D97-AF65-F5344CB8AC3E}">
        <p14:creationId xmlns:p14="http://schemas.microsoft.com/office/powerpoint/2010/main" val="570160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6D4A5-A3F0-472C-A419-C3D4F3EE23FB}"/>
              </a:ext>
            </a:extLst>
          </p:cNvPr>
          <p:cNvSpPr>
            <a:spLocks noGrp="1"/>
          </p:cNvSpPr>
          <p:nvPr>
            <p:ph type="title"/>
          </p:nvPr>
        </p:nvSpPr>
        <p:spPr/>
        <p:txBody>
          <a:bodyPr/>
          <a:lstStyle/>
          <a:p>
            <a:r>
              <a:rPr lang="en-US" dirty="0"/>
              <a:t>Marlin Business Bank</a:t>
            </a:r>
          </a:p>
        </p:txBody>
      </p:sp>
      <p:sp>
        <p:nvSpPr>
          <p:cNvPr id="3" name="Content Placeholder 2">
            <a:extLst>
              <a:ext uri="{FF2B5EF4-FFF2-40B4-BE49-F238E27FC236}">
                <a16:creationId xmlns:a16="http://schemas.microsoft.com/office/drawing/2014/main" id="{1F9DB06B-0A7F-4512-BF72-B904FD4323EB}"/>
              </a:ext>
            </a:extLst>
          </p:cNvPr>
          <p:cNvSpPr>
            <a:spLocks noGrp="1"/>
          </p:cNvSpPr>
          <p:nvPr>
            <p:ph sz="half" idx="2"/>
          </p:nvPr>
        </p:nvSpPr>
        <p:spPr>
          <a:xfrm>
            <a:off x="457200" y="1640754"/>
            <a:ext cx="8229600" cy="4221027"/>
          </a:xfrm>
        </p:spPr>
        <p:txBody>
          <a:bodyPr/>
          <a:lstStyle/>
          <a:p>
            <a:pPr>
              <a:lnSpc>
                <a:spcPct val="150000"/>
              </a:lnSpc>
              <a:buFont typeface="Wingdings" panose="05000000000000000000" pitchFamily="2" charset="2"/>
              <a:buChar char="Ø"/>
            </a:pPr>
            <a:r>
              <a:rPr lang="en-US" dirty="0">
                <a:latin typeface="Calibri" panose="020F0502020204030204" pitchFamily="34" charset="0"/>
                <a:cs typeface="Calibri" panose="020F0502020204030204" pitchFamily="34" charset="0"/>
              </a:rPr>
              <a:t>Federal Reserve Bank</a:t>
            </a:r>
          </a:p>
          <a:p>
            <a:pPr>
              <a:lnSpc>
                <a:spcPct val="150000"/>
              </a:lnSpc>
              <a:buFont typeface="Wingdings" panose="05000000000000000000" pitchFamily="2" charset="2"/>
              <a:buChar char="Ø"/>
            </a:pPr>
            <a:r>
              <a:rPr lang="en-US" dirty="0">
                <a:latin typeface="Calibri" panose="020F0502020204030204" pitchFamily="34" charset="0"/>
                <a:cs typeface="Calibri" panose="020F0502020204030204" pitchFamily="34" charset="0"/>
              </a:rPr>
              <a:t>Enhanced privacy and protection</a:t>
            </a:r>
          </a:p>
          <a:p>
            <a:pPr>
              <a:lnSpc>
                <a:spcPct val="150000"/>
              </a:lnSpc>
              <a:buFont typeface="Wingdings" panose="05000000000000000000" pitchFamily="2" charset="2"/>
              <a:buChar char="Ø"/>
            </a:pPr>
            <a:r>
              <a:rPr lang="en-US" dirty="0">
                <a:latin typeface="Calibri" panose="020F0502020204030204" pitchFamily="34" charset="0"/>
                <a:cs typeface="Calibri" panose="020F0502020204030204" pitchFamily="34" charset="0"/>
              </a:rPr>
              <a:t>Direct Lender</a:t>
            </a:r>
          </a:p>
          <a:p>
            <a:pPr>
              <a:lnSpc>
                <a:spcPct val="150000"/>
              </a:lnSpc>
              <a:buFont typeface="Wingdings" panose="05000000000000000000" pitchFamily="2" charset="2"/>
              <a:buChar char="Ø"/>
            </a:pPr>
            <a:r>
              <a:rPr lang="en-US" dirty="0">
                <a:latin typeface="Calibri" panose="020F0502020204030204" pitchFamily="34" charset="0"/>
                <a:cs typeface="Calibri" panose="020F0502020204030204" pitchFamily="34" charset="0"/>
              </a:rPr>
              <a:t>Flexibility</a:t>
            </a:r>
          </a:p>
          <a:p>
            <a:pPr>
              <a:lnSpc>
                <a:spcPct val="150000"/>
              </a:lnSpc>
              <a:buFont typeface="Wingdings" panose="05000000000000000000" pitchFamily="2" charset="2"/>
              <a:buChar char="Ø"/>
            </a:pPr>
            <a:r>
              <a:rPr lang="en-US" dirty="0">
                <a:latin typeface="Calibri" panose="020F0502020204030204" pitchFamily="34" charset="0"/>
                <a:cs typeface="Calibri" panose="020F0502020204030204" pitchFamily="34" charset="0"/>
              </a:rPr>
              <a:t>Competitive pricing</a:t>
            </a:r>
          </a:p>
          <a:p>
            <a:endParaRPr lang="en-US" dirty="0"/>
          </a:p>
        </p:txBody>
      </p:sp>
      <p:pic>
        <p:nvPicPr>
          <p:cNvPr id="5122" name="Picture 2" descr="Image result for bank icon">
            <a:extLst>
              <a:ext uri="{FF2B5EF4-FFF2-40B4-BE49-F238E27FC236}">
                <a16:creationId xmlns:a16="http://schemas.microsoft.com/office/drawing/2014/main" id="{AA66FA52-7590-4EAF-A9E6-183A2D6B3285}"/>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45366" y="1976503"/>
            <a:ext cx="1449471" cy="1452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362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6D66A-A7DC-4138-A553-83DF93B3A6CC}"/>
              </a:ext>
            </a:extLst>
          </p:cNvPr>
          <p:cNvSpPr>
            <a:spLocks noGrp="1"/>
          </p:cNvSpPr>
          <p:nvPr>
            <p:ph type="title"/>
          </p:nvPr>
        </p:nvSpPr>
        <p:spPr/>
        <p:txBody>
          <a:bodyPr>
            <a:normAutofit fontScale="90000"/>
          </a:bodyPr>
          <a:lstStyle/>
          <a:p>
            <a:r>
              <a:rPr lang="en-US" dirty="0"/>
              <a:t>What Do Our Customers Say? Trustpilot Reviews</a:t>
            </a:r>
          </a:p>
        </p:txBody>
      </p:sp>
      <p:pic>
        <p:nvPicPr>
          <p:cNvPr id="6" name="Content Placeholder 5">
            <a:extLst>
              <a:ext uri="{FF2B5EF4-FFF2-40B4-BE49-F238E27FC236}">
                <a16:creationId xmlns:a16="http://schemas.microsoft.com/office/drawing/2014/main" id="{1E99F9BB-7678-40DA-A7B0-9D71E6889EDF}"/>
              </a:ext>
            </a:extLst>
          </p:cNvPr>
          <p:cNvPicPr>
            <a:picLocks noGrp="1" noChangeAspect="1"/>
          </p:cNvPicPr>
          <p:nvPr>
            <p:ph sz="half" idx="2"/>
          </p:nvPr>
        </p:nvPicPr>
        <p:blipFill rotWithShape="1">
          <a:blip r:embed="rId2"/>
          <a:srcRect l="5324" t="5520" r="12036" b="-4430"/>
          <a:stretch/>
        </p:blipFill>
        <p:spPr>
          <a:xfrm>
            <a:off x="104774" y="1028699"/>
            <a:ext cx="8372476" cy="5323675"/>
          </a:xfrm>
          <a:prstGeom prst="rect">
            <a:avLst/>
          </a:prstGeom>
        </p:spPr>
      </p:pic>
    </p:spTree>
    <p:extLst>
      <p:ext uri="{BB962C8B-B14F-4D97-AF65-F5344CB8AC3E}">
        <p14:creationId xmlns:p14="http://schemas.microsoft.com/office/powerpoint/2010/main" val="55207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2D55A-D730-43CE-8E22-13DBD8FF8DF1}"/>
              </a:ext>
            </a:extLst>
          </p:cNvPr>
          <p:cNvSpPr>
            <a:spLocks noGrp="1"/>
          </p:cNvSpPr>
          <p:nvPr>
            <p:ph type="title"/>
          </p:nvPr>
        </p:nvSpPr>
        <p:spPr/>
        <p:txBody>
          <a:bodyPr/>
          <a:lstStyle/>
          <a:p>
            <a:r>
              <a:rPr lang="en-US" dirty="0"/>
              <a:t>Our Valued Customers</a:t>
            </a:r>
          </a:p>
        </p:txBody>
      </p:sp>
      <p:pic>
        <p:nvPicPr>
          <p:cNvPr id="4" name="Content Placeholder 3">
            <a:extLst>
              <a:ext uri="{FF2B5EF4-FFF2-40B4-BE49-F238E27FC236}">
                <a16:creationId xmlns:a16="http://schemas.microsoft.com/office/drawing/2014/main" id="{01F2A108-036F-4942-A6CD-6EB2BDF787E2}"/>
              </a:ext>
            </a:extLst>
          </p:cNvPr>
          <p:cNvPicPr>
            <a:picLocks noGrp="1" noChangeAspect="1"/>
          </p:cNvPicPr>
          <p:nvPr>
            <p:ph sz="half" idx="2"/>
          </p:nvPr>
        </p:nvPicPr>
        <p:blipFill rotWithShape="1">
          <a:blip r:embed="rId2"/>
          <a:srcRect t="3079" r="1184" b="4366"/>
          <a:stretch/>
        </p:blipFill>
        <p:spPr>
          <a:xfrm>
            <a:off x="1007633" y="1244337"/>
            <a:ext cx="6703493" cy="4892512"/>
          </a:xfrm>
          <a:prstGeom prst="rect">
            <a:avLst/>
          </a:prstGeom>
        </p:spPr>
      </p:pic>
    </p:spTree>
    <p:extLst>
      <p:ext uri="{BB962C8B-B14F-4D97-AF65-F5344CB8AC3E}">
        <p14:creationId xmlns:p14="http://schemas.microsoft.com/office/powerpoint/2010/main" val="161775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MarlinCapital">
  <a:themeElements>
    <a:clrScheme name="Marlin">
      <a:dk1>
        <a:sysClr val="windowText" lastClr="000000"/>
      </a:dk1>
      <a:lt1>
        <a:sysClr val="window" lastClr="FFFFFF"/>
      </a:lt1>
      <a:dk2>
        <a:srgbClr val="C7C8C5"/>
      </a:dk2>
      <a:lt2>
        <a:srgbClr val="FFFFFF"/>
      </a:lt2>
      <a:accent1>
        <a:srgbClr val="00A68A"/>
      </a:accent1>
      <a:accent2>
        <a:srgbClr val="FFCB2E"/>
      </a:accent2>
      <a:accent3>
        <a:srgbClr val="E99B2F"/>
      </a:accent3>
      <a:accent4>
        <a:srgbClr val="C7C8C5"/>
      </a:accent4>
      <a:accent5>
        <a:srgbClr val="62C6BF"/>
      </a:accent5>
      <a:accent6>
        <a:srgbClr val="096B6B"/>
      </a:accent6>
      <a:hlink>
        <a:srgbClr val="4B537D"/>
      </a:hlink>
      <a:folHlink>
        <a:srgbClr val="00A68A"/>
      </a:folHlink>
    </a:clrScheme>
    <a:fontScheme name="Marlin">
      <a:majorFont>
        <a:latin typeface="Rubik Medium"/>
        <a:ea typeface=""/>
        <a:cs typeface=""/>
      </a:majorFont>
      <a:minorFont>
        <a:latin typeface="Rub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lin Capital PPT Solutions Template FINAL 2-2019.potx" id="{D2CC5E0B-43CF-4FD5-A1ED-ECB6D7E0A7D1}" vid="{50BCE061-B94D-4758-877C-DAFA855E03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912C462FE0C948A612992C5CC4E08F" ma:contentTypeVersion="3" ma:contentTypeDescription="Create a new document." ma:contentTypeScope="" ma:versionID="61dab0d4d26c574276d7e90cc615efbd">
  <xsd:schema xmlns:xsd="http://www.w3.org/2001/XMLSchema" xmlns:xs="http://www.w3.org/2001/XMLSchema" xmlns:p="http://schemas.microsoft.com/office/2006/metadata/properties" xmlns:ns2="c7418954-8be3-4559-9dab-7ea37aca2600" targetNamespace="http://schemas.microsoft.com/office/2006/metadata/properties" ma:root="true" ma:fieldsID="44cd33e2c0b7c2a47f45647fbaa16dd1" ns2:_="">
    <xsd:import namespace="c7418954-8be3-4559-9dab-7ea37aca2600"/>
    <xsd:element name="properties">
      <xsd:complexType>
        <xsd:sequence>
          <xsd:element name="documentManagement">
            <xsd:complexType>
              <xsd:all>
                <xsd:element ref="ns2:Audienc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418954-8be3-4559-9dab-7ea37aca2600" elementFormDefault="qualified">
    <xsd:import namespace="http://schemas.microsoft.com/office/2006/documentManagement/types"/>
    <xsd:import namespace="http://schemas.microsoft.com/office/infopath/2007/PartnerControls"/>
    <xsd:element name="Audience" ma:index="8" nillable="true" ma:displayName="Audience" ma:internalName="Audience">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udience xmlns="c7418954-8be3-4559-9dab-7ea37aca2600" xsi:nil="true"/>
  </documentManagement>
</p:properties>
</file>

<file path=customXml/itemProps1.xml><?xml version="1.0" encoding="utf-8"?>
<ds:datastoreItem xmlns:ds="http://schemas.openxmlformats.org/officeDocument/2006/customXml" ds:itemID="{19C73573-C21E-4EF3-A7BF-1BD2B48185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418954-8be3-4559-9dab-7ea37aca26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4ED098-A131-4E9D-85D6-07B938AD07CB}">
  <ds:schemaRefs>
    <ds:schemaRef ds:uri="http://schemas.microsoft.com/sharepoint/v3/contenttype/forms"/>
  </ds:schemaRefs>
</ds:datastoreItem>
</file>

<file path=customXml/itemProps3.xml><?xml version="1.0" encoding="utf-8"?>
<ds:datastoreItem xmlns:ds="http://schemas.openxmlformats.org/officeDocument/2006/customXml" ds:itemID="{BE072EF5-5CEF-423A-A469-7C61E275A433}">
  <ds:schemaRefs>
    <ds:schemaRef ds:uri="http://purl.org/dc/term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c7418954-8be3-4559-9dab-7ea37aca2600"/>
    <ds:schemaRef ds:uri="http://schemas.microsoft.com/office/2006/documentManagement/type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Marlin Capital PPT Solutions Template FINAL 2-2019</Template>
  <TotalTime>4062</TotalTime>
  <Words>483</Words>
  <Application>Microsoft Macintosh PowerPoint</Application>
  <PresentationFormat>On-screen Show (4:3)</PresentationFormat>
  <Paragraphs>93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Rubik</vt:lpstr>
      <vt:lpstr>Rubik Medium</vt:lpstr>
      <vt:lpstr>Wingdings</vt:lpstr>
      <vt:lpstr>1_MarlinCapital</vt:lpstr>
      <vt:lpstr>Marlin Capital Solutions</vt:lpstr>
      <vt:lpstr>Why Finance? Customer Benefits</vt:lpstr>
      <vt:lpstr>Why Finance? UR Benefits</vt:lpstr>
      <vt:lpstr>Pitfalls of Not Offering Financing</vt:lpstr>
      <vt:lpstr>Transaction Flow</vt:lpstr>
      <vt:lpstr>About Marlin Capital Solutions</vt:lpstr>
      <vt:lpstr>Marlin Business Bank</vt:lpstr>
      <vt:lpstr>What Do Our Customers Say? Trustpilot Reviews</vt:lpstr>
      <vt:lpstr>Our Valued Customers</vt:lpstr>
      <vt:lpstr>Ready to Increase Sales? Get Started!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Bernadette Zhyzneuski</dc:creator>
  <cp:keywords>Presentation Template</cp:keywords>
  <cp:lastModifiedBy>Tina Paparone</cp:lastModifiedBy>
  <cp:revision>10</cp:revision>
  <dcterms:created xsi:type="dcterms:W3CDTF">2019-02-08T13:21:48Z</dcterms:created>
  <dcterms:modified xsi:type="dcterms:W3CDTF">2021-09-30T21:16:30Z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0x0101003E912C462FE0C948A612992C5CC4E08F</vt:lpwstr>
  </property>
</Properties>
</file>